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73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21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1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9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41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059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82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192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56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60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609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9B56F-41DE-4347-B706-A2DBCA93454D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D36B4-A767-48DA-A112-58B9C5939C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01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cid:image001.png@01D5E735.03BBF43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66775" cy="10081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71910"/>
              </p:ext>
            </p:extLst>
          </p:nvPr>
        </p:nvGraphicFramePr>
        <p:xfrm>
          <a:off x="900931" y="337563"/>
          <a:ext cx="8229600" cy="121923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24384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INTERMUNICIPAL DE AGUAS Y SANEAMIENTO DE MONCLOVA Y FRONTERA COAHUILA</a:t>
                      </a:r>
                    </a:p>
                  </a:txBody>
                  <a:tcPr marL="7103" marR="7103" marT="7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84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ARTICULO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r>
                        <a:rPr lang="es-MX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PUNTO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III  Estudios y Resultados</a:t>
                      </a:r>
                      <a:r>
                        <a:rPr lang="es-MX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la Calidad del Agua de Monclova y Frontera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3" marR="7103" marT="7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84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FECHA: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SEGUNDO</a:t>
                      </a:r>
                      <a:r>
                        <a:rPr lang="es-MX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SEMESTRE </a:t>
                      </a:r>
                      <a:r>
                        <a:rPr lang="es-MX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03" marR="7103" marT="7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84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RESPONSABLE: C.P. Enrique Hernandez Plata</a:t>
                      </a:r>
                    </a:p>
                  </a:txBody>
                  <a:tcPr marL="7103" marR="7103" marT="7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84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Titular de la Unidad de Transparencia</a:t>
                      </a:r>
                    </a:p>
                  </a:txBody>
                  <a:tcPr marL="7103" marR="7103" marT="71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78860"/>
              </p:ext>
            </p:extLst>
          </p:nvPr>
        </p:nvGraphicFramePr>
        <p:xfrm>
          <a:off x="1111119" y="2276872"/>
          <a:ext cx="6773248" cy="2736305"/>
        </p:xfrm>
        <a:graphic>
          <a:graphicData uri="http://schemas.openxmlformats.org/drawingml/2006/table">
            <a:tbl>
              <a:tblPr firstRow="1" firstCol="1" bandRow="1"/>
              <a:tblGrid>
                <a:gridCol w="1890991"/>
                <a:gridCol w="1298716"/>
                <a:gridCol w="1954589"/>
                <a:gridCol w="1628952"/>
              </a:tblGrid>
              <a:tr h="547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DESCRIPCIÓN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No PRUEBAS 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RESULTADOS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EFICIENCIA (%)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ANALISIS </a:t>
                      </a:r>
                      <a:endParaRPr lang="es-MX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260</a:t>
                      </a:r>
                      <a:endParaRPr lang="es-MX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NEGATIVOS</a:t>
                      </a:r>
                      <a:endParaRPr lang="es-MX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100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BACTERIOLOGICOS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MONITOREOS CLORO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936</a:t>
                      </a:r>
                      <a:endParaRPr lang="es-MX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0.5  A 1.2 PPM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100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LIBRE RESIDUAL</a:t>
                      </a:r>
                      <a:endParaRPr lang="es-MX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262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Manuela Margarita Lopez Nañez</dc:creator>
  <cp:lastModifiedBy>Claudia Ibeth Villarreal Bernal</cp:lastModifiedBy>
  <cp:revision>4</cp:revision>
  <dcterms:created xsi:type="dcterms:W3CDTF">2020-09-04T15:34:18Z</dcterms:created>
  <dcterms:modified xsi:type="dcterms:W3CDTF">2021-01-12T22:23:52Z</dcterms:modified>
</cp:coreProperties>
</file>