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</p:sldIdLst>
  <p:sldSz cx="9144000" cy="6858000" type="screen4x3"/>
  <p:notesSz cx="9144000" cy="6858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863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534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254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53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12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455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6050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29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2024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51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396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672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1752600" y="2231571"/>
            <a:ext cx="5486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PRESUPUESTO PARA GASTOS DE PUBLICIDAD 2021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763996" y="1865721"/>
            <a:ext cx="76879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PRESUPUESTO PARA GASTOS DE PUBLICIDAD 2024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Picture 2" descr="LOGO SIMA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101" y="791667"/>
            <a:ext cx="958850" cy="73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77151" y="513767"/>
            <a:ext cx="8610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SISTEMA INTERMUNICIPAL DE AGUAS Y SANEAMIENTO</a:t>
            </a:r>
            <a:endParaRPr kumimoji="0" lang="es-MX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 MONCLOVA Y FRONTERA COAHUILA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TITULAR DE TRANSPARENCIA: C.P. ENRIQUE HERNANDEZ PLATA</a:t>
            </a:r>
            <a:endParaRPr kumimoji="0" 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2">
            <a:extLst>
              <a:ext uri="{FF2B5EF4-FFF2-40B4-BE49-F238E27FC236}">
                <a16:creationId xmlns:a16="http://schemas.microsoft.com/office/drawing/2014/main" id="{294C66E6-D820-F62D-2367-6DF2DB669F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7268474"/>
              </p:ext>
            </p:extLst>
          </p:nvPr>
        </p:nvGraphicFramePr>
        <p:xfrm>
          <a:off x="1439951" y="2775131"/>
          <a:ext cx="6336028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6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0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60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ENERO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FEBRERO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MARZO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ABRIL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36854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MAYO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JUNIO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128,520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spc="-5" dirty="0">
                          <a:latin typeface="Calibri"/>
                          <a:cs typeface="Calibri"/>
                        </a:rPr>
                        <a:t>188,249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487,657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205,574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1082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206,099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195,599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6A50C48A-699E-0EB9-A0C1-87907932C1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208675"/>
              </p:ext>
            </p:extLst>
          </p:nvPr>
        </p:nvGraphicFramePr>
        <p:xfrm>
          <a:off x="942302" y="3917099"/>
          <a:ext cx="7632698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35990">
                  <a:extLst>
                    <a:ext uri="{9D8B030D-6E8A-4147-A177-3AD203B41FA5}">
                      <a16:colId xmlns:a16="http://schemas.microsoft.com/office/drawing/2014/main" val="3937352725"/>
                    </a:ext>
                  </a:extLst>
                </a:gridCol>
                <a:gridCol w="1080135">
                  <a:extLst>
                    <a:ext uri="{9D8B030D-6E8A-4147-A177-3AD203B41FA5}">
                      <a16:colId xmlns:a16="http://schemas.microsoft.com/office/drawing/2014/main" val="878981833"/>
                    </a:ext>
                  </a:extLst>
                </a:gridCol>
                <a:gridCol w="1440179">
                  <a:extLst>
                    <a:ext uri="{9D8B030D-6E8A-4147-A177-3AD203B41FA5}">
                      <a16:colId xmlns:a16="http://schemas.microsoft.com/office/drawing/2014/main" val="2066248501"/>
                    </a:ext>
                  </a:extLst>
                </a:gridCol>
                <a:gridCol w="1224279">
                  <a:extLst>
                    <a:ext uri="{9D8B030D-6E8A-4147-A177-3AD203B41FA5}">
                      <a16:colId xmlns:a16="http://schemas.microsoft.com/office/drawing/2014/main" val="3869490056"/>
                    </a:ext>
                  </a:extLst>
                </a:gridCol>
                <a:gridCol w="1680210">
                  <a:extLst>
                    <a:ext uri="{9D8B030D-6E8A-4147-A177-3AD203B41FA5}">
                      <a16:colId xmlns:a16="http://schemas.microsoft.com/office/drawing/2014/main" val="4083577144"/>
                    </a:ext>
                  </a:extLst>
                </a:gridCol>
                <a:gridCol w="1271905">
                  <a:extLst>
                    <a:ext uri="{9D8B030D-6E8A-4147-A177-3AD203B41FA5}">
                      <a16:colId xmlns:a16="http://schemas.microsoft.com/office/drawing/2014/main" val="2025197960"/>
                    </a:ext>
                  </a:extLst>
                </a:gridCol>
              </a:tblGrid>
              <a:tr h="370839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JULIO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AGOSTO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SEPTIEMBRE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OCTUBRE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NOVIEMBRE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DICIEMBRE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7581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192,681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189,279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53,064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166,508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263,753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389,898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8202527"/>
                  </a:ext>
                </a:extLst>
              </a:tr>
            </a:tbl>
          </a:graphicData>
        </a:graphic>
      </p:graphicFrame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5AE4E27F-D397-6F48-D2A0-C2A8AC0A8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30243"/>
              </p:ext>
            </p:extLst>
          </p:nvPr>
        </p:nvGraphicFramePr>
        <p:xfrm>
          <a:off x="3743960" y="5059067"/>
          <a:ext cx="1656080" cy="741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080">
                  <a:extLst>
                    <a:ext uri="{9D8B030D-6E8A-4147-A177-3AD203B41FA5}">
                      <a16:colId xmlns:a16="http://schemas.microsoft.com/office/drawing/2014/main" val="32022498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9849252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lang="es-MX" sz="1800" dirty="0">
                          <a:latin typeface="Calibri"/>
                          <a:cs typeface="Calibri"/>
                        </a:rPr>
                        <a:t>2,666,881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7506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61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Manuela Margarita Lopez Nañez</dc:creator>
  <cp:lastModifiedBy>Practicante Contraloria</cp:lastModifiedBy>
  <cp:revision>8</cp:revision>
  <dcterms:created xsi:type="dcterms:W3CDTF">2021-02-09T19:19:26Z</dcterms:created>
  <dcterms:modified xsi:type="dcterms:W3CDTF">2024-01-17T16:20:35Z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2020-02-19T00:00:00Z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2021-02-09T00:00:00Z</vt:filetime>
  </property>
</Properties>
</file>