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863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53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0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254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6534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12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455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605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29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202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51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96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672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1752600" y="2231571"/>
            <a:ext cx="5486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PRESUPUESTO PARA GASTOS DE PUBLICIDAD 2021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788956"/>
              </p:ext>
            </p:extLst>
          </p:nvPr>
        </p:nvGraphicFramePr>
        <p:xfrm>
          <a:off x="1439951" y="3058160"/>
          <a:ext cx="6336028" cy="741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6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ENERO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FEBRERO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MARZO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ABRIL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MAYO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JUNIO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183,120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+mn-lt"/>
                          <a:cs typeface="Calibri"/>
                        </a:rPr>
                        <a:t>183,120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+mn-lt"/>
                          <a:cs typeface="Calibri"/>
                        </a:rPr>
                        <a:t>183,120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+mn-lt"/>
                          <a:cs typeface="Calibri"/>
                        </a:rPr>
                        <a:t>237,120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1082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+mn-lt"/>
                          <a:cs typeface="Calibri"/>
                        </a:rPr>
                        <a:t>239,000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+mn-lt"/>
                          <a:cs typeface="Calibri"/>
                        </a:rPr>
                        <a:t>239,000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31019"/>
              </p:ext>
            </p:extLst>
          </p:nvPr>
        </p:nvGraphicFramePr>
        <p:xfrm>
          <a:off x="762000" y="4201088"/>
          <a:ext cx="7691930" cy="741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5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0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1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JULIO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AGOSTO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SEPTIEMBRE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OCTUBRE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NOVIEMBRE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DICIEMBRE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+mn-lt"/>
                          <a:cs typeface="Calibri"/>
                        </a:rPr>
                        <a:t>239,000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+mn-lt"/>
                          <a:cs typeface="Calibri"/>
                        </a:rPr>
                        <a:t>239,000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+mn-lt"/>
                          <a:cs typeface="Calibri"/>
                        </a:rPr>
                        <a:t>239,000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+mn-lt"/>
                          <a:cs typeface="Calibri"/>
                        </a:rPr>
                        <a:t>185,000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+mn-lt"/>
                          <a:cs typeface="Calibri"/>
                        </a:rPr>
                        <a:t>185,000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+mn-lt"/>
                          <a:cs typeface="Calibri"/>
                        </a:rPr>
                        <a:t>185,000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959849"/>
              </p:ext>
            </p:extLst>
          </p:nvPr>
        </p:nvGraphicFramePr>
        <p:xfrm>
          <a:off x="3557523" y="5582894"/>
          <a:ext cx="1656080" cy="741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s-MX" sz="1800" dirty="0">
                          <a:latin typeface="Calibri"/>
                          <a:cs typeface="Calibri"/>
                        </a:rPr>
                        <a:t>2,536,480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914400" y="1676400"/>
            <a:ext cx="7536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PRESUPUESTO PARA GASTOS DE PUBLICIDAD 2023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Picture 2" descr="LOGO SIM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14" y="356760"/>
            <a:ext cx="958850" cy="73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77151" y="324294"/>
            <a:ext cx="8610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SISTEMA INTERMUNICIPAL DE AGUAS Y SANEAMIENTO</a:t>
            </a:r>
            <a:endParaRPr kumimoji="0" 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MONCLOVA Y FRONTERA COAHUILA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6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TITULAR DE TRANSPARENCIA: C.P. ENRIQUE HERNANDEZ PLATA</a:t>
            </a: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61</Words>
  <Application>Microsoft Office PowerPoint</Application>
  <PresentationFormat>Presentación en pantalla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Manuela Margarita Lopez Nañez</dc:creator>
  <cp:lastModifiedBy>Practicante Contraloria</cp:lastModifiedBy>
  <cp:revision>7</cp:revision>
  <dcterms:created xsi:type="dcterms:W3CDTF">2021-02-09T19:19:26Z</dcterms:created>
  <dcterms:modified xsi:type="dcterms:W3CDTF">2023-01-10T17:02:19Z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2021-02-09T00:00:00Z</vt:filetime>
  </property>
</Properties>
</file>