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57655" y="513180"/>
            <a:ext cx="6478524" cy="3469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50036" y="781812"/>
            <a:ext cx="6675119" cy="990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3152" y="1315211"/>
            <a:ext cx="8490204" cy="9906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088047" y="540258"/>
            <a:ext cx="6418160" cy="29121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6410325" y="598931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10" h="120015">
                <a:moveTo>
                  <a:pt x="39750" y="0"/>
                </a:moveTo>
                <a:lnTo>
                  <a:pt x="0" y="119506"/>
                </a:lnTo>
                <a:lnTo>
                  <a:pt x="79755" y="119506"/>
                </a:lnTo>
                <a:lnTo>
                  <a:pt x="40004" y="0"/>
                </a:lnTo>
                <a:lnTo>
                  <a:pt x="3975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755773" y="598931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10" h="120015">
                <a:moveTo>
                  <a:pt x="39750" y="0"/>
                </a:moveTo>
                <a:lnTo>
                  <a:pt x="0" y="119506"/>
                </a:lnTo>
                <a:lnTo>
                  <a:pt x="79756" y="119506"/>
                </a:lnTo>
                <a:lnTo>
                  <a:pt x="40004" y="0"/>
                </a:lnTo>
                <a:lnTo>
                  <a:pt x="3975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7071994" y="583945"/>
            <a:ext cx="129794" cy="2033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156325" y="583311"/>
            <a:ext cx="87757" cy="1075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193413" y="582802"/>
            <a:ext cx="89916" cy="9194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339710" y="545211"/>
            <a:ext cx="167005" cy="281305"/>
          </a:xfrm>
          <a:custGeom>
            <a:avLst/>
            <a:gdLst/>
            <a:ahLst/>
            <a:cxnLst/>
            <a:rect l="l" t="t" r="r" b="b"/>
            <a:pathLst>
              <a:path w="167004" h="281305">
                <a:moveTo>
                  <a:pt x="16891" y="0"/>
                </a:moveTo>
                <a:lnTo>
                  <a:pt x="157225" y="0"/>
                </a:lnTo>
                <a:lnTo>
                  <a:pt x="158623" y="0"/>
                </a:lnTo>
                <a:lnTo>
                  <a:pt x="159766" y="380"/>
                </a:lnTo>
                <a:lnTo>
                  <a:pt x="160782" y="1142"/>
                </a:lnTo>
                <a:lnTo>
                  <a:pt x="161798" y="1904"/>
                </a:lnTo>
                <a:lnTo>
                  <a:pt x="162687" y="3175"/>
                </a:lnTo>
                <a:lnTo>
                  <a:pt x="163322" y="4952"/>
                </a:lnTo>
                <a:lnTo>
                  <a:pt x="164084" y="6730"/>
                </a:lnTo>
                <a:lnTo>
                  <a:pt x="164592" y="9016"/>
                </a:lnTo>
                <a:lnTo>
                  <a:pt x="164973" y="11937"/>
                </a:lnTo>
                <a:lnTo>
                  <a:pt x="165354" y="14731"/>
                </a:lnTo>
                <a:lnTo>
                  <a:pt x="165481" y="18287"/>
                </a:lnTo>
                <a:lnTo>
                  <a:pt x="165481" y="22605"/>
                </a:lnTo>
                <a:lnTo>
                  <a:pt x="165481" y="26669"/>
                </a:lnTo>
                <a:lnTo>
                  <a:pt x="163322" y="39750"/>
                </a:lnTo>
                <a:lnTo>
                  <a:pt x="162687" y="41528"/>
                </a:lnTo>
                <a:lnTo>
                  <a:pt x="161798" y="42799"/>
                </a:lnTo>
                <a:lnTo>
                  <a:pt x="160782" y="43561"/>
                </a:lnTo>
                <a:lnTo>
                  <a:pt x="159766" y="44450"/>
                </a:lnTo>
                <a:lnTo>
                  <a:pt x="158623" y="44830"/>
                </a:lnTo>
                <a:lnTo>
                  <a:pt x="157225" y="44830"/>
                </a:lnTo>
                <a:lnTo>
                  <a:pt x="56896" y="44830"/>
                </a:lnTo>
                <a:lnTo>
                  <a:pt x="56896" y="113411"/>
                </a:lnTo>
                <a:lnTo>
                  <a:pt x="141859" y="113411"/>
                </a:lnTo>
                <a:lnTo>
                  <a:pt x="143129" y="113411"/>
                </a:lnTo>
                <a:lnTo>
                  <a:pt x="144399" y="113918"/>
                </a:lnTo>
                <a:lnTo>
                  <a:pt x="145415" y="114680"/>
                </a:lnTo>
                <a:lnTo>
                  <a:pt x="146558" y="115442"/>
                </a:lnTo>
                <a:lnTo>
                  <a:pt x="149733" y="125094"/>
                </a:lnTo>
                <a:lnTo>
                  <a:pt x="150114" y="127888"/>
                </a:lnTo>
                <a:lnTo>
                  <a:pt x="150368" y="131317"/>
                </a:lnTo>
                <a:lnTo>
                  <a:pt x="150368" y="135381"/>
                </a:lnTo>
                <a:lnTo>
                  <a:pt x="150368" y="139573"/>
                </a:lnTo>
                <a:lnTo>
                  <a:pt x="150114" y="143128"/>
                </a:lnTo>
                <a:lnTo>
                  <a:pt x="149733" y="145796"/>
                </a:lnTo>
                <a:lnTo>
                  <a:pt x="149479" y="148589"/>
                </a:lnTo>
                <a:lnTo>
                  <a:pt x="143129" y="157099"/>
                </a:lnTo>
                <a:lnTo>
                  <a:pt x="141859" y="157099"/>
                </a:lnTo>
                <a:lnTo>
                  <a:pt x="56896" y="157099"/>
                </a:lnTo>
                <a:lnTo>
                  <a:pt x="56896" y="236474"/>
                </a:lnTo>
                <a:lnTo>
                  <a:pt x="158115" y="236474"/>
                </a:lnTo>
                <a:lnTo>
                  <a:pt x="159512" y="236474"/>
                </a:lnTo>
                <a:lnTo>
                  <a:pt x="164465" y="241426"/>
                </a:lnTo>
                <a:lnTo>
                  <a:pt x="165227" y="243204"/>
                </a:lnTo>
                <a:lnTo>
                  <a:pt x="165735" y="245490"/>
                </a:lnTo>
                <a:lnTo>
                  <a:pt x="166116" y="248285"/>
                </a:lnTo>
                <a:lnTo>
                  <a:pt x="166497" y="251078"/>
                </a:lnTo>
                <a:lnTo>
                  <a:pt x="166624" y="254635"/>
                </a:lnTo>
                <a:lnTo>
                  <a:pt x="166624" y="258825"/>
                </a:lnTo>
                <a:lnTo>
                  <a:pt x="166624" y="263016"/>
                </a:lnTo>
                <a:lnTo>
                  <a:pt x="166497" y="266573"/>
                </a:lnTo>
                <a:lnTo>
                  <a:pt x="166116" y="269366"/>
                </a:lnTo>
                <a:lnTo>
                  <a:pt x="165735" y="272161"/>
                </a:lnTo>
                <a:lnTo>
                  <a:pt x="165227" y="274447"/>
                </a:lnTo>
                <a:lnTo>
                  <a:pt x="164465" y="276225"/>
                </a:lnTo>
                <a:lnTo>
                  <a:pt x="163703" y="278002"/>
                </a:lnTo>
                <a:lnTo>
                  <a:pt x="162814" y="279273"/>
                </a:lnTo>
                <a:lnTo>
                  <a:pt x="161798" y="280035"/>
                </a:lnTo>
                <a:lnTo>
                  <a:pt x="160655" y="280797"/>
                </a:lnTo>
                <a:lnTo>
                  <a:pt x="159512" y="281177"/>
                </a:lnTo>
                <a:lnTo>
                  <a:pt x="158115" y="281177"/>
                </a:lnTo>
                <a:lnTo>
                  <a:pt x="16891" y="281177"/>
                </a:lnTo>
                <a:lnTo>
                  <a:pt x="12192" y="281177"/>
                </a:lnTo>
                <a:lnTo>
                  <a:pt x="8128" y="279780"/>
                </a:lnTo>
                <a:lnTo>
                  <a:pt x="4825" y="276987"/>
                </a:lnTo>
                <a:lnTo>
                  <a:pt x="1650" y="274192"/>
                </a:lnTo>
                <a:lnTo>
                  <a:pt x="0" y="269493"/>
                </a:lnTo>
                <a:lnTo>
                  <a:pt x="0" y="26314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8" y="1397"/>
                </a:lnTo>
                <a:lnTo>
                  <a:pt x="12192" y="0"/>
                </a:lnTo>
                <a:lnTo>
                  <a:pt x="1689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021194" y="545211"/>
            <a:ext cx="233679" cy="281305"/>
          </a:xfrm>
          <a:custGeom>
            <a:avLst/>
            <a:gdLst/>
            <a:ahLst/>
            <a:cxnLst/>
            <a:rect l="l" t="t" r="r" b="b"/>
            <a:pathLst>
              <a:path w="233679" h="281305">
                <a:moveTo>
                  <a:pt x="16890" y="0"/>
                </a:moveTo>
                <a:lnTo>
                  <a:pt x="89026" y="0"/>
                </a:lnTo>
                <a:lnTo>
                  <a:pt x="107150" y="549"/>
                </a:lnTo>
                <a:lnTo>
                  <a:pt x="152780" y="8889"/>
                </a:lnTo>
                <a:lnTo>
                  <a:pt x="187499" y="26802"/>
                </a:lnTo>
                <a:lnTo>
                  <a:pt x="218961" y="65428"/>
                </a:lnTo>
                <a:lnTo>
                  <a:pt x="231187" y="105060"/>
                </a:lnTo>
                <a:lnTo>
                  <a:pt x="233552" y="136525"/>
                </a:lnTo>
                <a:lnTo>
                  <a:pt x="232912" y="155150"/>
                </a:lnTo>
                <a:lnTo>
                  <a:pt x="223393" y="202691"/>
                </a:lnTo>
                <a:lnTo>
                  <a:pt x="203319" y="238214"/>
                </a:lnTo>
                <a:lnTo>
                  <a:pt x="173497" y="262572"/>
                </a:lnTo>
                <a:lnTo>
                  <a:pt x="134294" y="276623"/>
                </a:lnTo>
                <a:lnTo>
                  <a:pt x="84074" y="281177"/>
                </a:lnTo>
                <a:lnTo>
                  <a:pt x="16890" y="281177"/>
                </a:lnTo>
                <a:lnTo>
                  <a:pt x="12191" y="281177"/>
                </a:lnTo>
                <a:lnTo>
                  <a:pt x="8127" y="279780"/>
                </a:lnTo>
                <a:lnTo>
                  <a:pt x="4825" y="276987"/>
                </a:lnTo>
                <a:lnTo>
                  <a:pt x="1650" y="274192"/>
                </a:lnTo>
                <a:lnTo>
                  <a:pt x="0" y="269493"/>
                </a:lnTo>
                <a:lnTo>
                  <a:pt x="0" y="26314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1" y="0"/>
                </a:lnTo>
                <a:lnTo>
                  <a:pt x="1689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6105271" y="545211"/>
            <a:ext cx="193040" cy="282575"/>
          </a:xfrm>
          <a:custGeom>
            <a:avLst/>
            <a:gdLst/>
            <a:ahLst/>
            <a:cxnLst/>
            <a:rect l="l" t="t" r="r" b="b"/>
            <a:pathLst>
              <a:path w="193039" h="282575">
                <a:moveTo>
                  <a:pt x="19303" y="0"/>
                </a:moveTo>
                <a:lnTo>
                  <a:pt x="85598" y="0"/>
                </a:lnTo>
                <a:lnTo>
                  <a:pt x="92201" y="0"/>
                </a:lnTo>
                <a:lnTo>
                  <a:pt x="98551" y="253"/>
                </a:lnTo>
                <a:lnTo>
                  <a:pt x="138906" y="7604"/>
                </a:lnTo>
                <a:lnTo>
                  <a:pt x="173736" y="30352"/>
                </a:lnTo>
                <a:lnTo>
                  <a:pt x="191309" y="69119"/>
                </a:lnTo>
                <a:lnTo>
                  <a:pt x="192531" y="85471"/>
                </a:lnTo>
                <a:lnTo>
                  <a:pt x="192057" y="96948"/>
                </a:lnTo>
                <a:lnTo>
                  <a:pt x="180971" y="136147"/>
                </a:lnTo>
                <a:lnTo>
                  <a:pt x="147859" y="169116"/>
                </a:lnTo>
                <a:lnTo>
                  <a:pt x="106521" y="182022"/>
                </a:lnTo>
                <a:lnTo>
                  <a:pt x="80517" y="183641"/>
                </a:lnTo>
                <a:lnTo>
                  <a:pt x="57150" y="183641"/>
                </a:lnTo>
                <a:lnTo>
                  <a:pt x="57150" y="273430"/>
                </a:lnTo>
                <a:lnTo>
                  <a:pt x="57150" y="274827"/>
                </a:lnTo>
                <a:lnTo>
                  <a:pt x="56641" y="276098"/>
                </a:lnTo>
                <a:lnTo>
                  <a:pt x="42290" y="281813"/>
                </a:lnTo>
                <a:lnTo>
                  <a:pt x="38734" y="282321"/>
                </a:lnTo>
                <a:lnTo>
                  <a:pt x="34036" y="282575"/>
                </a:lnTo>
                <a:lnTo>
                  <a:pt x="28448" y="282575"/>
                </a:lnTo>
                <a:lnTo>
                  <a:pt x="22987" y="282575"/>
                </a:lnTo>
                <a:lnTo>
                  <a:pt x="18287" y="282321"/>
                </a:lnTo>
                <a:lnTo>
                  <a:pt x="14604" y="281813"/>
                </a:lnTo>
                <a:lnTo>
                  <a:pt x="10921" y="281431"/>
                </a:lnTo>
                <a:lnTo>
                  <a:pt x="1269" y="277240"/>
                </a:lnTo>
                <a:lnTo>
                  <a:pt x="380" y="276098"/>
                </a:lnTo>
                <a:lnTo>
                  <a:pt x="0" y="274827"/>
                </a:lnTo>
                <a:lnTo>
                  <a:pt x="0" y="273430"/>
                </a:lnTo>
                <a:lnTo>
                  <a:pt x="0" y="20447"/>
                </a:lnTo>
                <a:lnTo>
                  <a:pt x="0" y="13715"/>
                </a:lnTo>
                <a:lnTo>
                  <a:pt x="1777" y="8509"/>
                </a:lnTo>
                <a:lnTo>
                  <a:pt x="5333" y="5206"/>
                </a:lnTo>
                <a:lnTo>
                  <a:pt x="8889" y="1777"/>
                </a:lnTo>
                <a:lnTo>
                  <a:pt x="13462" y="0"/>
                </a:lnTo>
                <a:lnTo>
                  <a:pt x="1930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430395" y="545211"/>
            <a:ext cx="327660" cy="282575"/>
          </a:xfrm>
          <a:custGeom>
            <a:avLst/>
            <a:gdLst/>
            <a:ahLst/>
            <a:cxnLst/>
            <a:rect l="l" t="t" r="r" b="b"/>
            <a:pathLst>
              <a:path w="327660" h="282575">
                <a:moveTo>
                  <a:pt x="21462" y="0"/>
                </a:moveTo>
                <a:lnTo>
                  <a:pt x="58800" y="0"/>
                </a:lnTo>
                <a:lnTo>
                  <a:pt x="65531" y="0"/>
                </a:lnTo>
                <a:lnTo>
                  <a:pt x="71246" y="635"/>
                </a:lnTo>
                <a:lnTo>
                  <a:pt x="76072" y="1650"/>
                </a:lnTo>
                <a:lnTo>
                  <a:pt x="80771" y="2793"/>
                </a:lnTo>
                <a:lnTo>
                  <a:pt x="84962" y="4572"/>
                </a:lnTo>
                <a:lnTo>
                  <a:pt x="88391" y="7112"/>
                </a:lnTo>
                <a:lnTo>
                  <a:pt x="91820" y="9651"/>
                </a:lnTo>
                <a:lnTo>
                  <a:pt x="103124" y="32385"/>
                </a:lnTo>
                <a:lnTo>
                  <a:pt x="163956" y="199898"/>
                </a:lnTo>
                <a:lnTo>
                  <a:pt x="164845" y="199898"/>
                </a:lnTo>
                <a:lnTo>
                  <a:pt x="227964" y="32892"/>
                </a:lnTo>
                <a:lnTo>
                  <a:pt x="229742" y="26797"/>
                </a:lnTo>
                <a:lnTo>
                  <a:pt x="231901" y="21589"/>
                </a:lnTo>
                <a:lnTo>
                  <a:pt x="234060" y="17399"/>
                </a:lnTo>
                <a:lnTo>
                  <a:pt x="236346" y="13208"/>
                </a:lnTo>
                <a:lnTo>
                  <a:pt x="238887" y="9778"/>
                </a:lnTo>
                <a:lnTo>
                  <a:pt x="241934" y="7238"/>
                </a:lnTo>
                <a:lnTo>
                  <a:pt x="244855" y="4572"/>
                </a:lnTo>
                <a:lnTo>
                  <a:pt x="248412" y="2793"/>
                </a:lnTo>
                <a:lnTo>
                  <a:pt x="252475" y="1650"/>
                </a:lnTo>
                <a:lnTo>
                  <a:pt x="256539" y="635"/>
                </a:lnTo>
                <a:lnTo>
                  <a:pt x="261238" y="0"/>
                </a:lnTo>
                <a:lnTo>
                  <a:pt x="266572" y="0"/>
                </a:lnTo>
                <a:lnTo>
                  <a:pt x="305053" y="0"/>
                </a:lnTo>
                <a:lnTo>
                  <a:pt x="308990" y="0"/>
                </a:lnTo>
                <a:lnTo>
                  <a:pt x="312292" y="508"/>
                </a:lnTo>
                <a:lnTo>
                  <a:pt x="315087" y="1524"/>
                </a:lnTo>
                <a:lnTo>
                  <a:pt x="318007" y="2539"/>
                </a:lnTo>
                <a:lnTo>
                  <a:pt x="327659" y="19176"/>
                </a:lnTo>
                <a:lnTo>
                  <a:pt x="327659" y="22860"/>
                </a:lnTo>
                <a:lnTo>
                  <a:pt x="327659" y="273430"/>
                </a:lnTo>
                <a:lnTo>
                  <a:pt x="327659" y="274827"/>
                </a:lnTo>
                <a:lnTo>
                  <a:pt x="327278" y="276098"/>
                </a:lnTo>
                <a:lnTo>
                  <a:pt x="326389" y="277240"/>
                </a:lnTo>
                <a:lnTo>
                  <a:pt x="325627" y="278511"/>
                </a:lnTo>
                <a:lnTo>
                  <a:pt x="313689" y="281813"/>
                </a:lnTo>
                <a:lnTo>
                  <a:pt x="310260" y="282321"/>
                </a:lnTo>
                <a:lnTo>
                  <a:pt x="305815" y="282575"/>
                </a:lnTo>
                <a:lnTo>
                  <a:pt x="300481" y="282575"/>
                </a:lnTo>
                <a:lnTo>
                  <a:pt x="295275" y="282575"/>
                </a:lnTo>
                <a:lnTo>
                  <a:pt x="290956" y="282321"/>
                </a:lnTo>
                <a:lnTo>
                  <a:pt x="287400" y="281813"/>
                </a:lnTo>
                <a:lnTo>
                  <a:pt x="283971" y="281431"/>
                </a:lnTo>
                <a:lnTo>
                  <a:pt x="274827" y="277240"/>
                </a:lnTo>
                <a:lnTo>
                  <a:pt x="273938" y="276098"/>
                </a:lnTo>
                <a:lnTo>
                  <a:pt x="273557" y="274827"/>
                </a:lnTo>
                <a:lnTo>
                  <a:pt x="273557" y="273430"/>
                </a:lnTo>
                <a:lnTo>
                  <a:pt x="273557" y="44576"/>
                </a:lnTo>
                <a:lnTo>
                  <a:pt x="273050" y="44576"/>
                </a:lnTo>
                <a:lnTo>
                  <a:pt x="191642" y="273176"/>
                </a:lnTo>
                <a:lnTo>
                  <a:pt x="191007" y="275081"/>
                </a:lnTo>
                <a:lnTo>
                  <a:pt x="190118" y="276605"/>
                </a:lnTo>
                <a:lnTo>
                  <a:pt x="174878" y="282193"/>
                </a:lnTo>
                <a:lnTo>
                  <a:pt x="171450" y="282448"/>
                </a:lnTo>
                <a:lnTo>
                  <a:pt x="167258" y="282575"/>
                </a:lnTo>
                <a:lnTo>
                  <a:pt x="162305" y="282575"/>
                </a:lnTo>
                <a:lnTo>
                  <a:pt x="157352" y="282575"/>
                </a:lnTo>
                <a:lnTo>
                  <a:pt x="153162" y="282321"/>
                </a:lnTo>
                <a:lnTo>
                  <a:pt x="149732" y="281939"/>
                </a:lnTo>
                <a:lnTo>
                  <a:pt x="146176" y="281559"/>
                </a:lnTo>
                <a:lnTo>
                  <a:pt x="135762" y="277240"/>
                </a:lnTo>
                <a:lnTo>
                  <a:pt x="134492" y="276098"/>
                </a:lnTo>
                <a:lnTo>
                  <a:pt x="133603" y="274700"/>
                </a:lnTo>
                <a:lnTo>
                  <a:pt x="133222" y="273176"/>
                </a:lnTo>
                <a:lnTo>
                  <a:pt x="54482" y="44576"/>
                </a:lnTo>
                <a:lnTo>
                  <a:pt x="54101" y="44576"/>
                </a:lnTo>
                <a:lnTo>
                  <a:pt x="54101" y="273430"/>
                </a:lnTo>
                <a:lnTo>
                  <a:pt x="54101" y="274827"/>
                </a:lnTo>
                <a:lnTo>
                  <a:pt x="53720" y="276098"/>
                </a:lnTo>
                <a:lnTo>
                  <a:pt x="52831" y="277240"/>
                </a:lnTo>
                <a:lnTo>
                  <a:pt x="52069" y="278511"/>
                </a:lnTo>
                <a:lnTo>
                  <a:pt x="40004" y="281813"/>
                </a:lnTo>
                <a:lnTo>
                  <a:pt x="36702" y="282321"/>
                </a:lnTo>
                <a:lnTo>
                  <a:pt x="32257" y="282575"/>
                </a:lnTo>
                <a:lnTo>
                  <a:pt x="26924" y="282575"/>
                </a:lnTo>
                <a:lnTo>
                  <a:pt x="21716" y="282575"/>
                </a:lnTo>
                <a:lnTo>
                  <a:pt x="17399" y="282321"/>
                </a:lnTo>
                <a:lnTo>
                  <a:pt x="13842" y="281813"/>
                </a:lnTo>
                <a:lnTo>
                  <a:pt x="10413" y="281431"/>
                </a:lnTo>
                <a:lnTo>
                  <a:pt x="1142" y="277240"/>
                </a:lnTo>
                <a:lnTo>
                  <a:pt x="380" y="276098"/>
                </a:lnTo>
                <a:lnTo>
                  <a:pt x="0" y="274827"/>
                </a:lnTo>
                <a:lnTo>
                  <a:pt x="0" y="273430"/>
                </a:lnTo>
                <a:lnTo>
                  <a:pt x="0" y="22860"/>
                </a:lnTo>
                <a:lnTo>
                  <a:pt x="0" y="15493"/>
                </a:lnTo>
                <a:lnTo>
                  <a:pt x="1904" y="9778"/>
                </a:lnTo>
                <a:lnTo>
                  <a:pt x="5841" y="5841"/>
                </a:lnTo>
                <a:lnTo>
                  <a:pt x="9778" y="2031"/>
                </a:lnTo>
                <a:lnTo>
                  <a:pt x="14985" y="0"/>
                </a:lnTo>
                <a:lnTo>
                  <a:pt x="21462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142359" y="545211"/>
            <a:ext cx="208915" cy="282575"/>
          </a:xfrm>
          <a:custGeom>
            <a:avLst/>
            <a:gdLst/>
            <a:ahLst/>
            <a:cxnLst/>
            <a:rect l="l" t="t" r="r" b="b"/>
            <a:pathLst>
              <a:path w="208914" h="282575">
                <a:moveTo>
                  <a:pt x="16890" y="0"/>
                </a:moveTo>
                <a:lnTo>
                  <a:pt x="89662" y="0"/>
                </a:lnTo>
                <a:lnTo>
                  <a:pt x="97154" y="0"/>
                </a:lnTo>
                <a:lnTo>
                  <a:pt x="103124" y="126"/>
                </a:lnTo>
                <a:lnTo>
                  <a:pt x="107950" y="508"/>
                </a:lnTo>
                <a:lnTo>
                  <a:pt x="112775" y="762"/>
                </a:lnTo>
                <a:lnTo>
                  <a:pt x="117093" y="1142"/>
                </a:lnTo>
                <a:lnTo>
                  <a:pt x="158031" y="12948"/>
                </a:lnTo>
                <a:lnTo>
                  <a:pt x="186213" y="41255"/>
                </a:lnTo>
                <a:lnTo>
                  <a:pt x="194055" y="77215"/>
                </a:lnTo>
                <a:lnTo>
                  <a:pt x="193819" y="84099"/>
                </a:lnTo>
                <a:lnTo>
                  <a:pt x="179831" y="123698"/>
                </a:lnTo>
                <a:lnTo>
                  <a:pt x="175260" y="129793"/>
                </a:lnTo>
                <a:lnTo>
                  <a:pt x="139445" y="150367"/>
                </a:lnTo>
                <a:lnTo>
                  <a:pt x="143637" y="152400"/>
                </a:lnTo>
                <a:lnTo>
                  <a:pt x="170941" y="182499"/>
                </a:lnTo>
                <a:lnTo>
                  <a:pt x="173862" y="187705"/>
                </a:lnTo>
                <a:lnTo>
                  <a:pt x="176656" y="193675"/>
                </a:lnTo>
                <a:lnTo>
                  <a:pt x="179450" y="200405"/>
                </a:lnTo>
                <a:lnTo>
                  <a:pt x="203073" y="255777"/>
                </a:lnTo>
                <a:lnTo>
                  <a:pt x="208533" y="272414"/>
                </a:lnTo>
                <a:lnTo>
                  <a:pt x="208533" y="273812"/>
                </a:lnTo>
                <a:lnTo>
                  <a:pt x="208533" y="275463"/>
                </a:lnTo>
                <a:lnTo>
                  <a:pt x="208279" y="276733"/>
                </a:lnTo>
                <a:lnTo>
                  <a:pt x="207644" y="277875"/>
                </a:lnTo>
                <a:lnTo>
                  <a:pt x="207137" y="278891"/>
                </a:lnTo>
                <a:lnTo>
                  <a:pt x="205739" y="279780"/>
                </a:lnTo>
                <a:lnTo>
                  <a:pt x="203580" y="280542"/>
                </a:lnTo>
                <a:lnTo>
                  <a:pt x="201421" y="281304"/>
                </a:lnTo>
                <a:lnTo>
                  <a:pt x="198246" y="281813"/>
                </a:lnTo>
                <a:lnTo>
                  <a:pt x="194055" y="282066"/>
                </a:lnTo>
                <a:lnTo>
                  <a:pt x="189864" y="282321"/>
                </a:lnTo>
                <a:lnTo>
                  <a:pt x="184023" y="282575"/>
                </a:lnTo>
                <a:lnTo>
                  <a:pt x="176783" y="282575"/>
                </a:lnTo>
                <a:lnTo>
                  <a:pt x="170814" y="282575"/>
                </a:lnTo>
                <a:lnTo>
                  <a:pt x="165862" y="282321"/>
                </a:lnTo>
                <a:lnTo>
                  <a:pt x="162305" y="282066"/>
                </a:lnTo>
                <a:lnTo>
                  <a:pt x="158623" y="281813"/>
                </a:lnTo>
                <a:lnTo>
                  <a:pt x="155828" y="281304"/>
                </a:lnTo>
                <a:lnTo>
                  <a:pt x="153669" y="280415"/>
                </a:lnTo>
                <a:lnTo>
                  <a:pt x="151637" y="279653"/>
                </a:lnTo>
                <a:lnTo>
                  <a:pt x="150113" y="278638"/>
                </a:lnTo>
                <a:lnTo>
                  <a:pt x="149225" y="277367"/>
                </a:lnTo>
                <a:lnTo>
                  <a:pt x="148336" y="276225"/>
                </a:lnTo>
                <a:lnTo>
                  <a:pt x="147700" y="274700"/>
                </a:lnTo>
                <a:lnTo>
                  <a:pt x="147065" y="272923"/>
                </a:lnTo>
                <a:lnTo>
                  <a:pt x="121919" y="210185"/>
                </a:lnTo>
                <a:lnTo>
                  <a:pt x="118871" y="203073"/>
                </a:lnTo>
                <a:lnTo>
                  <a:pt x="115824" y="196723"/>
                </a:lnTo>
                <a:lnTo>
                  <a:pt x="112902" y="191262"/>
                </a:lnTo>
                <a:lnTo>
                  <a:pt x="110108" y="185800"/>
                </a:lnTo>
                <a:lnTo>
                  <a:pt x="81025" y="166242"/>
                </a:lnTo>
                <a:lnTo>
                  <a:pt x="74929" y="166242"/>
                </a:lnTo>
                <a:lnTo>
                  <a:pt x="57150" y="166242"/>
                </a:lnTo>
                <a:lnTo>
                  <a:pt x="57150" y="273430"/>
                </a:lnTo>
                <a:lnTo>
                  <a:pt x="57150" y="274827"/>
                </a:lnTo>
                <a:lnTo>
                  <a:pt x="56641" y="276098"/>
                </a:lnTo>
                <a:lnTo>
                  <a:pt x="42290" y="281813"/>
                </a:lnTo>
                <a:lnTo>
                  <a:pt x="38735" y="282321"/>
                </a:lnTo>
                <a:lnTo>
                  <a:pt x="34036" y="282575"/>
                </a:lnTo>
                <a:lnTo>
                  <a:pt x="28448" y="282575"/>
                </a:lnTo>
                <a:lnTo>
                  <a:pt x="22987" y="282575"/>
                </a:lnTo>
                <a:lnTo>
                  <a:pt x="18287" y="282321"/>
                </a:lnTo>
                <a:lnTo>
                  <a:pt x="14604" y="281813"/>
                </a:lnTo>
                <a:lnTo>
                  <a:pt x="10921" y="281431"/>
                </a:lnTo>
                <a:lnTo>
                  <a:pt x="1269" y="277240"/>
                </a:lnTo>
                <a:lnTo>
                  <a:pt x="380" y="276098"/>
                </a:lnTo>
                <a:lnTo>
                  <a:pt x="0" y="274827"/>
                </a:lnTo>
                <a:lnTo>
                  <a:pt x="0" y="273430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1" y="0"/>
                </a:lnTo>
                <a:lnTo>
                  <a:pt x="1689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887851" y="545211"/>
            <a:ext cx="167005" cy="281305"/>
          </a:xfrm>
          <a:custGeom>
            <a:avLst/>
            <a:gdLst/>
            <a:ahLst/>
            <a:cxnLst/>
            <a:rect l="l" t="t" r="r" b="b"/>
            <a:pathLst>
              <a:path w="167004" h="281305">
                <a:moveTo>
                  <a:pt x="16890" y="0"/>
                </a:moveTo>
                <a:lnTo>
                  <a:pt x="157225" y="0"/>
                </a:lnTo>
                <a:lnTo>
                  <a:pt x="158623" y="0"/>
                </a:lnTo>
                <a:lnTo>
                  <a:pt x="159765" y="380"/>
                </a:lnTo>
                <a:lnTo>
                  <a:pt x="160782" y="1142"/>
                </a:lnTo>
                <a:lnTo>
                  <a:pt x="161798" y="1904"/>
                </a:lnTo>
                <a:lnTo>
                  <a:pt x="162687" y="3175"/>
                </a:lnTo>
                <a:lnTo>
                  <a:pt x="163322" y="4952"/>
                </a:lnTo>
                <a:lnTo>
                  <a:pt x="164084" y="6730"/>
                </a:lnTo>
                <a:lnTo>
                  <a:pt x="164591" y="9016"/>
                </a:lnTo>
                <a:lnTo>
                  <a:pt x="164973" y="11937"/>
                </a:lnTo>
                <a:lnTo>
                  <a:pt x="165353" y="14731"/>
                </a:lnTo>
                <a:lnTo>
                  <a:pt x="165481" y="18287"/>
                </a:lnTo>
                <a:lnTo>
                  <a:pt x="165481" y="22605"/>
                </a:lnTo>
                <a:lnTo>
                  <a:pt x="165481" y="26669"/>
                </a:lnTo>
                <a:lnTo>
                  <a:pt x="163322" y="39750"/>
                </a:lnTo>
                <a:lnTo>
                  <a:pt x="162687" y="41528"/>
                </a:lnTo>
                <a:lnTo>
                  <a:pt x="161798" y="42799"/>
                </a:lnTo>
                <a:lnTo>
                  <a:pt x="160782" y="43561"/>
                </a:lnTo>
                <a:lnTo>
                  <a:pt x="159765" y="44450"/>
                </a:lnTo>
                <a:lnTo>
                  <a:pt x="158623" y="44830"/>
                </a:lnTo>
                <a:lnTo>
                  <a:pt x="157225" y="44830"/>
                </a:lnTo>
                <a:lnTo>
                  <a:pt x="56896" y="44830"/>
                </a:lnTo>
                <a:lnTo>
                  <a:pt x="56896" y="113411"/>
                </a:lnTo>
                <a:lnTo>
                  <a:pt x="141859" y="113411"/>
                </a:lnTo>
                <a:lnTo>
                  <a:pt x="143128" y="113411"/>
                </a:lnTo>
                <a:lnTo>
                  <a:pt x="144399" y="113918"/>
                </a:lnTo>
                <a:lnTo>
                  <a:pt x="145414" y="114680"/>
                </a:lnTo>
                <a:lnTo>
                  <a:pt x="146558" y="115442"/>
                </a:lnTo>
                <a:lnTo>
                  <a:pt x="149733" y="125094"/>
                </a:lnTo>
                <a:lnTo>
                  <a:pt x="150113" y="127888"/>
                </a:lnTo>
                <a:lnTo>
                  <a:pt x="150368" y="131317"/>
                </a:lnTo>
                <a:lnTo>
                  <a:pt x="150368" y="135381"/>
                </a:lnTo>
                <a:lnTo>
                  <a:pt x="150368" y="139573"/>
                </a:lnTo>
                <a:lnTo>
                  <a:pt x="150113" y="143128"/>
                </a:lnTo>
                <a:lnTo>
                  <a:pt x="149733" y="145796"/>
                </a:lnTo>
                <a:lnTo>
                  <a:pt x="149478" y="148589"/>
                </a:lnTo>
                <a:lnTo>
                  <a:pt x="143128" y="157099"/>
                </a:lnTo>
                <a:lnTo>
                  <a:pt x="141859" y="157099"/>
                </a:lnTo>
                <a:lnTo>
                  <a:pt x="56896" y="157099"/>
                </a:lnTo>
                <a:lnTo>
                  <a:pt x="56896" y="236474"/>
                </a:lnTo>
                <a:lnTo>
                  <a:pt x="158114" y="236474"/>
                </a:lnTo>
                <a:lnTo>
                  <a:pt x="159512" y="236474"/>
                </a:lnTo>
                <a:lnTo>
                  <a:pt x="164464" y="241426"/>
                </a:lnTo>
                <a:lnTo>
                  <a:pt x="165226" y="243204"/>
                </a:lnTo>
                <a:lnTo>
                  <a:pt x="165735" y="245490"/>
                </a:lnTo>
                <a:lnTo>
                  <a:pt x="166115" y="248285"/>
                </a:lnTo>
                <a:lnTo>
                  <a:pt x="166497" y="251078"/>
                </a:lnTo>
                <a:lnTo>
                  <a:pt x="166624" y="254635"/>
                </a:lnTo>
                <a:lnTo>
                  <a:pt x="166624" y="258825"/>
                </a:lnTo>
                <a:lnTo>
                  <a:pt x="166624" y="263016"/>
                </a:lnTo>
                <a:lnTo>
                  <a:pt x="166497" y="266573"/>
                </a:lnTo>
                <a:lnTo>
                  <a:pt x="166115" y="269366"/>
                </a:lnTo>
                <a:lnTo>
                  <a:pt x="165735" y="272161"/>
                </a:lnTo>
                <a:lnTo>
                  <a:pt x="165226" y="274447"/>
                </a:lnTo>
                <a:lnTo>
                  <a:pt x="164464" y="276225"/>
                </a:lnTo>
                <a:lnTo>
                  <a:pt x="163702" y="278002"/>
                </a:lnTo>
                <a:lnTo>
                  <a:pt x="162813" y="279273"/>
                </a:lnTo>
                <a:lnTo>
                  <a:pt x="161798" y="280035"/>
                </a:lnTo>
                <a:lnTo>
                  <a:pt x="160654" y="280797"/>
                </a:lnTo>
                <a:lnTo>
                  <a:pt x="159512" y="281177"/>
                </a:lnTo>
                <a:lnTo>
                  <a:pt x="158114" y="281177"/>
                </a:lnTo>
                <a:lnTo>
                  <a:pt x="16890" y="281177"/>
                </a:lnTo>
                <a:lnTo>
                  <a:pt x="12191" y="281177"/>
                </a:lnTo>
                <a:lnTo>
                  <a:pt x="8127" y="279780"/>
                </a:lnTo>
                <a:lnTo>
                  <a:pt x="4825" y="276987"/>
                </a:lnTo>
                <a:lnTo>
                  <a:pt x="1650" y="274192"/>
                </a:lnTo>
                <a:lnTo>
                  <a:pt x="0" y="269493"/>
                </a:lnTo>
                <a:lnTo>
                  <a:pt x="0" y="26314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1" y="0"/>
                </a:lnTo>
                <a:lnTo>
                  <a:pt x="1689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600703" y="545211"/>
            <a:ext cx="215265" cy="282575"/>
          </a:xfrm>
          <a:custGeom>
            <a:avLst/>
            <a:gdLst/>
            <a:ahLst/>
            <a:cxnLst/>
            <a:rect l="l" t="t" r="r" b="b"/>
            <a:pathLst>
              <a:path w="215264" h="282575">
                <a:moveTo>
                  <a:pt x="8509" y="0"/>
                </a:moveTo>
                <a:lnTo>
                  <a:pt x="206629" y="0"/>
                </a:lnTo>
                <a:lnTo>
                  <a:pt x="207899" y="0"/>
                </a:lnTo>
                <a:lnTo>
                  <a:pt x="209169" y="380"/>
                </a:lnTo>
                <a:lnTo>
                  <a:pt x="210185" y="1269"/>
                </a:lnTo>
                <a:lnTo>
                  <a:pt x="211328" y="2031"/>
                </a:lnTo>
                <a:lnTo>
                  <a:pt x="212217" y="3301"/>
                </a:lnTo>
                <a:lnTo>
                  <a:pt x="215137" y="19176"/>
                </a:lnTo>
                <a:lnTo>
                  <a:pt x="215137" y="23494"/>
                </a:lnTo>
                <a:lnTo>
                  <a:pt x="215137" y="27686"/>
                </a:lnTo>
                <a:lnTo>
                  <a:pt x="210185" y="45465"/>
                </a:lnTo>
                <a:lnTo>
                  <a:pt x="209169" y="46354"/>
                </a:lnTo>
                <a:lnTo>
                  <a:pt x="207899" y="46736"/>
                </a:lnTo>
                <a:lnTo>
                  <a:pt x="206629" y="46736"/>
                </a:lnTo>
                <a:lnTo>
                  <a:pt x="136271" y="46736"/>
                </a:lnTo>
                <a:lnTo>
                  <a:pt x="136271" y="273430"/>
                </a:lnTo>
                <a:lnTo>
                  <a:pt x="136271" y="274827"/>
                </a:lnTo>
                <a:lnTo>
                  <a:pt x="135762" y="276098"/>
                </a:lnTo>
                <a:lnTo>
                  <a:pt x="121412" y="281813"/>
                </a:lnTo>
                <a:lnTo>
                  <a:pt x="117601" y="282321"/>
                </a:lnTo>
                <a:lnTo>
                  <a:pt x="113030" y="282575"/>
                </a:lnTo>
                <a:lnTo>
                  <a:pt x="107569" y="282575"/>
                </a:lnTo>
                <a:lnTo>
                  <a:pt x="102108" y="282575"/>
                </a:lnTo>
                <a:lnTo>
                  <a:pt x="97409" y="282321"/>
                </a:lnTo>
                <a:lnTo>
                  <a:pt x="93725" y="281813"/>
                </a:lnTo>
                <a:lnTo>
                  <a:pt x="90043" y="281431"/>
                </a:lnTo>
                <a:lnTo>
                  <a:pt x="78867" y="274827"/>
                </a:lnTo>
                <a:lnTo>
                  <a:pt x="78867" y="273430"/>
                </a:lnTo>
                <a:lnTo>
                  <a:pt x="78867" y="46736"/>
                </a:lnTo>
                <a:lnTo>
                  <a:pt x="8509" y="46736"/>
                </a:lnTo>
                <a:lnTo>
                  <a:pt x="6985" y="46736"/>
                </a:lnTo>
                <a:lnTo>
                  <a:pt x="5842" y="46354"/>
                </a:lnTo>
                <a:lnTo>
                  <a:pt x="4825" y="45465"/>
                </a:lnTo>
                <a:lnTo>
                  <a:pt x="3810" y="44576"/>
                </a:lnTo>
                <a:lnTo>
                  <a:pt x="2921" y="43179"/>
                </a:lnTo>
                <a:lnTo>
                  <a:pt x="2159" y="41401"/>
                </a:lnTo>
                <a:lnTo>
                  <a:pt x="1397" y="39624"/>
                </a:lnTo>
                <a:lnTo>
                  <a:pt x="888" y="37211"/>
                </a:lnTo>
                <a:lnTo>
                  <a:pt x="508" y="34289"/>
                </a:lnTo>
                <a:lnTo>
                  <a:pt x="126" y="31241"/>
                </a:lnTo>
                <a:lnTo>
                  <a:pt x="0" y="27686"/>
                </a:lnTo>
                <a:lnTo>
                  <a:pt x="0" y="23494"/>
                </a:lnTo>
                <a:lnTo>
                  <a:pt x="0" y="19176"/>
                </a:lnTo>
                <a:lnTo>
                  <a:pt x="126" y="15493"/>
                </a:lnTo>
                <a:lnTo>
                  <a:pt x="508" y="12446"/>
                </a:lnTo>
                <a:lnTo>
                  <a:pt x="888" y="9398"/>
                </a:lnTo>
                <a:lnTo>
                  <a:pt x="1397" y="6985"/>
                </a:lnTo>
                <a:lnTo>
                  <a:pt x="2159" y="5206"/>
                </a:lnTo>
                <a:lnTo>
                  <a:pt x="2921" y="3301"/>
                </a:lnTo>
                <a:lnTo>
                  <a:pt x="3810" y="2031"/>
                </a:lnTo>
                <a:lnTo>
                  <a:pt x="4825" y="1269"/>
                </a:lnTo>
                <a:lnTo>
                  <a:pt x="5842" y="380"/>
                </a:lnTo>
                <a:lnTo>
                  <a:pt x="6985" y="0"/>
                </a:lnTo>
                <a:lnTo>
                  <a:pt x="8509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2267839" y="545211"/>
            <a:ext cx="327660" cy="282575"/>
          </a:xfrm>
          <a:custGeom>
            <a:avLst/>
            <a:gdLst/>
            <a:ahLst/>
            <a:cxnLst/>
            <a:rect l="l" t="t" r="r" b="b"/>
            <a:pathLst>
              <a:path w="327660" h="282575">
                <a:moveTo>
                  <a:pt x="21462" y="0"/>
                </a:moveTo>
                <a:lnTo>
                  <a:pt x="58800" y="0"/>
                </a:lnTo>
                <a:lnTo>
                  <a:pt x="65531" y="0"/>
                </a:lnTo>
                <a:lnTo>
                  <a:pt x="71247" y="635"/>
                </a:lnTo>
                <a:lnTo>
                  <a:pt x="76073" y="1650"/>
                </a:lnTo>
                <a:lnTo>
                  <a:pt x="80772" y="2793"/>
                </a:lnTo>
                <a:lnTo>
                  <a:pt x="84962" y="4572"/>
                </a:lnTo>
                <a:lnTo>
                  <a:pt x="88392" y="7112"/>
                </a:lnTo>
                <a:lnTo>
                  <a:pt x="91821" y="9651"/>
                </a:lnTo>
                <a:lnTo>
                  <a:pt x="103124" y="32385"/>
                </a:lnTo>
                <a:lnTo>
                  <a:pt x="163956" y="199898"/>
                </a:lnTo>
                <a:lnTo>
                  <a:pt x="164846" y="199898"/>
                </a:lnTo>
                <a:lnTo>
                  <a:pt x="227965" y="32892"/>
                </a:lnTo>
                <a:lnTo>
                  <a:pt x="229743" y="26797"/>
                </a:lnTo>
                <a:lnTo>
                  <a:pt x="231902" y="21589"/>
                </a:lnTo>
                <a:lnTo>
                  <a:pt x="234061" y="17399"/>
                </a:lnTo>
                <a:lnTo>
                  <a:pt x="236347" y="13208"/>
                </a:lnTo>
                <a:lnTo>
                  <a:pt x="238887" y="9778"/>
                </a:lnTo>
                <a:lnTo>
                  <a:pt x="241935" y="7238"/>
                </a:lnTo>
                <a:lnTo>
                  <a:pt x="244856" y="4572"/>
                </a:lnTo>
                <a:lnTo>
                  <a:pt x="248412" y="2793"/>
                </a:lnTo>
                <a:lnTo>
                  <a:pt x="252475" y="1650"/>
                </a:lnTo>
                <a:lnTo>
                  <a:pt x="256540" y="635"/>
                </a:lnTo>
                <a:lnTo>
                  <a:pt x="261238" y="0"/>
                </a:lnTo>
                <a:lnTo>
                  <a:pt x="266573" y="0"/>
                </a:lnTo>
                <a:lnTo>
                  <a:pt x="305054" y="0"/>
                </a:lnTo>
                <a:lnTo>
                  <a:pt x="308991" y="0"/>
                </a:lnTo>
                <a:lnTo>
                  <a:pt x="312293" y="508"/>
                </a:lnTo>
                <a:lnTo>
                  <a:pt x="315087" y="1524"/>
                </a:lnTo>
                <a:lnTo>
                  <a:pt x="318008" y="2539"/>
                </a:lnTo>
                <a:lnTo>
                  <a:pt x="327660" y="19176"/>
                </a:lnTo>
                <a:lnTo>
                  <a:pt x="327660" y="22860"/>
                </a:lnTo>
                <a:lnTo>
                  <a:pt x="327660" y="273430"/>
                </a:lnTo>
                <a:lnTo>
                  <a:pt x="327660" y="274827"/>
                </a:lnTo>
                <a:lnTo>
                  <a:pt x="327279" y="276098"/>
                </a:lnTo>
                <a:lnTo>
                  <a:pt x="326390" y="277240"/>
                </a:lnTo>
                <a:lnTo>
                  <a:pt x="325628" y="278511"/>
                </a:lnTo>
                <a:lnTo>
                  <a:pt x="313690" y="281813"/>
                </a:lnTo>
                <a:lnTo>
                  <a:pt x="310261" y="282321"/>
                </a:lnTo>
                <a:lnTo>
                  <a:pt x="305816" y="282575"/>
                </a:lnTo>
                <a:lnTo>
                  <a:pt x="300481" y="282575"/>
                </a:lnTo>
                <a:lnTo>
                  <a:pt x="295275" y="282575"/>
                </a:lnTo>
                <a:lnTo>
                  <a:pt x="290956" y="282321"/>
                </a:lnTo>
                <a:lnTo>
                  <a:pt x="287400" y="281813"/>
                </a:lnTo>
                <a:lnTo>
                  <a:pt x="283972" y="281431"/>
                </a:lnTo>
                <a:lnTo>
                  <a:pt x="274828" y="277240"/>
                </a:lnTo>
                <a:lnTo>
                  <a:pt x="273938" y="276098"/>
                </a:lnTo>
                <a:lnTo>
                  <a:pt x="273558" y="274827"/>
                </a:lnTo>
                <a:lnTo>
                  <a:pt x="273558" y="273430"/>
                </a:lnTo>
                <a:lnTo>
                  <a:pt x="273558" y="44576"/>
                </a:lnTo>
                <a:lnTo>
                  <a:pt x="273050" y="44576"/>
                </a:lnTo>
                <a:lnTo>
                  <a:pt x="191643" y="273176"/>
                </a:lnTo>
                <a:lnTo>
                  <a:pt x="191008" y="275081"/>
                </a:lnTo>
                <a:lnTo>
                  <a:pt x="190119" y="276605"/>
                </a:lnTo>
                <a:lnTo>
                  <a:pt x="174879" y="282193"/>
                </a:lnTo>
                <a:lnTo>
                  <a:pt x="171450" y="282448"/>
                </a:lnTo>
                <a:lnTo>
                  <a:pt x="167259" y="282575"/>
                </a:lnTo>
                <a:lnTo>
                  <a:pt x="162306" y="282575"/>
                </a:lnTo>
                <a:lnTo>
                  <a:pt x="157353" y="282575"/>
                </a:lnTo>
                <a:lnTo>
                  <a:pt x="153162" y="282321"/>
                </a:lnTo>
                <a:lnTo>
                  <a:pt x="149733" y="281939"/>
                </a:lnTo>
                <a:lnTo>
                  <a:pt x="146177" y="281559"/>
                </a:lnTo>
                <a:lnTo>
                  <a:pt x="135762" y="277240"/>
                </a:lnTo>
                <a:lnTo>
                  <a:pt x="134493" y="276098"/>
                </a:lnTo>
                <a:lnTo>
                  <a:pt x="133604" y="274700"/>
                </a:lnTo>
                <a:lnTo>
                  <a:pt x="133223" y="273176"/>
                </a:lnTo>
                <a:lnTo>
                  <a:pt x="54483" y="44576"/>
                </a:lnTo>
                <a:lnTo>
                  <a:pt x="54102" y="44576"/>
                </a:lnTo>
                <a:lnTo>
                  <a:pt x="54102" y="273430"/>
                </a:lnTo>
                <a:lnTo>
                  <a:pt x="54102" y="274827"/>
                </a:lnTo>
                <a:lnTo>
                  <a:pt x="53721" y="276098"/>
                </a:lnTo>
                <a:lnTo>
                  <a:pt x="52831" y="277240"/>
                </a:lnTo>
                <a:lnTo>
                  <a:pt x="52069" y="278511"/>
                </a:lnTo>
                <a:lnTo>
                  <a:pt x="40005" y="281813"/>
                </a:lnTo>
                <a:lnTo>
                  <a:pt x="36703" y="282321"/>
                </a:lnTo>
                <a:lnTo>
                  <a:pt x="32258" y="282575"/>
                </a:lnTo>
                <a:lnTo>
                  <a:pt x="26924" y="282575"/>
                </a:lnTo>
                <a:lnTo>
                  <a:pt x="21717" y="282575"/>
                </a:lnTo>
                <a:lnTo>
                  <a:pt x="17399" y="282321"/>
                </a:lnTo>
                <a:lnTo>
                  <a:pt x="13843" y="281813"/>
                </a:lnTo>
                <a:lnTo>
                  <a:pt x="10413" y="281431"/>
                </a:lnTo>
                <a:lnTo>
                  <a:pt x="1143" y="277240"/>
                </a:lnTo>
                <a:lnTo>
                  <a:pt x="381" y="276098"/>
                </a:lnTo>
                <a:lnTo>
                  <a:pt x="0" y="274827"/>
                </a:lnTo>
                <a:lnTo>
                  <a:pt x="0" y="273430"/>
                </a:lnTo>
                <a:lnTo>
                  <a:pt x="0" y="22860"/>
                </a:lnTo>
                <a:lnTo>
                  <a:pt x="0" y="15493"/>
                </a:lnTo>
                <a:lnTo>
                  <a:pt x="1905" y="9778"/>
                </a:lnTo>
                <a:lnTo>
                  <a:pt x="5842" y="5841"/>
                </a:lnTo>
                <a:lnTo>
                  <a:pt x="9779" y="2031"/>
                </a:lnTo>
                <a:lnTo>
                  <a:pt x="14986" y="0"/>
                </a:lnTo>
                <a:lnTo>
                  <a:pt x="21462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2013330" y="545211"/>
            <a:ext cx="167005" cy="281305"/>
          </a:xfrm>
          <a:custGeom>
            <a:avLst/>
            <a:gdLst/>
            <a:ahLst/>
            <a:cxnLst/>
            <a:rect l="l" t="t" r="r" b="b"/>
            <a:pathLst>
              <a:path w="167005" h="281305">
                <a:moveTo>
                  <a:pt x="16891" y="0"/>
                </a:moveTo>
                <a:lnTo>
                  <a:pt x="157225" y="0"/>
                </a:lnTo>
                <a:lnTo>
                  <a:pt x="158623" y="0"/>
                </a:lnTo>
                <a:lnTo>
                  <a:pt x="159766" y="380"/>
                </a:lnTo>
                <a:lnTo>
                  <a:pt x="160781" y="1142"/>
                </a:lnTo>
                <a:lnTo>
                  <a:pt x="161798" y="1904"/>
                </a:lnTo>
                <a:lnTo>
                  <a:pt x="162687" y="3175"/>
                </a:lnTo>
                <a:lnTo>
                  <a:pt x="163321" y="4952"/>
                </a:lnTo>
                <a:lnTo>
                  <a:pt x="164083" y="6730"/>
                </a:lnTo>
                <a:lnTo>
                  <a:pt x="164592" y="9016"/>
                </a:lnTo>
                <a:lnTo>
                  <a:pt x="164973" y="11937"/>
                </a:lnTo>
                <a:lnTo>
                  <a:pt x="165354" y="14731"/>
                </a:lnTo>
                <a:lnTo>
                  <a:pt x="165481" y="18287"/>
                </a:lnTo>
                <a:lnTo>
                  <a:pt x="165481" y="22605"/>
                </a:lnTo>
                <a:lnTo>
                  <a:pt x="165481" y="26669"/>
                </a:lnTo>
                <a:lnTo>
                  <a:pt x="165354" y="30099"/>
                </a:lnTo>
                <a:lnTo>
                  <a:pt x="164973" y="33019"/>
                </a:lnTo>
                <a:lnTo>
                  <a:pt x="164592" y="35813"/>
                </a:lnTo>
                <a:lnTo>
                  <a:pt x="164083" y="38100"/>
                </a:lnTo>
                <a:lnTo>
                  <a:pt x="163321" y="39750"/>
                </a:lnTo>
                <a:lnTo>
                  <a:pt x="162687" y="41528"/>
                </a:lnTo>
                <a:lnTo>
                  <a:pt x="161798" y="42799"/>
                </a:lnTo>
                <a:lnTo>
                  <a:pt x="160781" y="43561"/>
                </a:lnTo>
                <a:lnTo>
                  <a:pt x="159766" y="44450"/>
                </a:lnTo>
                <a:lnTo>
                  <a:pt x="158623" y="44830"/>
                </a:lnTo>
                <a:lnTo>
                  <a:pt x="157225" y="44830"/>
                </a:lnTo>
                <a:lnTo>
                  <a:pt x="56895" y="44830"/>
                </a:lnTo>
                <a:lnTo>
                  <a:pt x="56895" y="113411"/>
                </a:lnTo>
                <a:lnTo>
                  <a:pt x="141858" y="113411"/>
                </a:lnTo>
                <a:lnTo>
                  <a:pt x="143129" y="113411"/>
                </a:lnTo>
                <a:lnTo>
                  <a:pt x="144399" y="113918"/>
                </a:lnTo>
                <a:lnTo>
                  <a:pt x="145414" y="114680"/>
                </a:lnTo>
                <a:lnTo>
                  <a:pt x="146557" y="115442"/>
                </a:lnTo>
                <a:lnTo>
                  <a:pt x="149732" y="125094"/>
                </a:lnTo>
                <a:lnTo>
                  <a:pt x="150113" y="127888"/>
                </a:lnTo>
                <a:lnTo>
                  <a:pt x="150368" y="131317"/>
                </a:lnTo>
                <a:lnTo>
                  <a:pt x="150368" y="135381"/>
                </a:lnTo>
                <a:lnTo>
                  <a:pt x="150368" y="139573"/>
                </a:lnTo>
                <a:lnTo>
                  <a:pt x="150113" y="143128"/>
                </a:lnTo>
                <a:lnTo>
                  <a:pt x="149732" y="145796"/>
                </a:lnTo>
                <a:lnTo>
                  <a:pt x="149479" y="148589"/>
                </a:lnTo>
                <a:lnTo>
                  <a:pt x="143129" y="157099"/>
                </a:lnTo>
                <a:lnTo>
                  <a:pt x="141858" y="157099"/>
                </a:lnTo>
                <a:lnTo>
                  <a:pt x="56895" y="157099"/>
                </a:lnTo>
                <a:lnTo>
                  <a:pt x="56895" y="236474"/>
                </a:lnTo>
                <a:lnTo>
                  <a:pt x="158114" y="236474"/>
                </a:lnTo>
                <a:lnTo>
                  <a:pt x="159512" y="236474"/>
                </a:lnTo>
                <a:lnTo>
                  <a:pt x="164464" y="241426"/>
                </a:lnTo>
                <a:lnTo>
                  <a:pt x="165226" y="243204"/>
                </a:lnTo>
                <a:lnTo>
                  <a:pt x="165735" y="245490"/>
                </a:lnTo>
                <a:lnTo>
                  <a:pt x="166116" y="248285"/>
                </a:lnTo>
                <a:lnTo>
                  <a:pt x="166496" y="251078"/>
                </a:lnTo>
                <a:lnTo>
                  <a:pt x="166624" y="254635"/>
                </a:lnTo>
                <a:lnTo>
                  <a:pt x="166624" y="258825"/>
                </a:lnTo>
                <a:lnTo>
                  <a:pt x="166624" y="263016"/>
                </a:lnTo>
                <a:lnTo>
                  <a:pt x="164464" y="276225"/>
                </a:lnTo>
                <a:lnTo>
                  <a:pt x="163702" y="278002"/>
                </a:lnTo>
                <a:lnTo>
                  <a:pt x="162813" y="279273"/>
                </a:lnTo>
                <a:lnTo>
                  <a:pt x="161798" y="280035"/>
                </a:lnTo>
                <a:lnTo>
                  <a:pt x="160655" y="280797"/>
                </a:lnTo>
                <a:lnTo>
                  <a:pt x="159512" y="281177"/>
                </a:lnTo>
                <a:lnTo>
                  <a:pt x="158114" y="281177"/>
                </a:lnTo>
                <a:lnTo>
                  <a:pt x="16891" y="281177"/>
                </a:lnTo>
                <a:lnTo>
                  <a:pt x="12192" y="281177"/>
                </a:lnTo>
                <a:lnTo>
                  <a:pt x="8127" y="279780"/>
                </a:lnTo>
                <a:lnTo>
                  <a:pt x="4825" y="276987"/>
                </a:lnTo>
                <a:lnTo>
                  <a:pt x="1650" y="274192"/>
                </a:lnTo>
                <a:lnTo>
                  <a:pt x="0" y="269493"/>
                </a:lnTo>
                <a:lnTo>
                  <a:pt x="0" y="26314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2" y="0"/>
                </a:lnTo>
                <a:lnTo>
                  <a:pt x="1689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1726183" y="545211"/>
            <a:ext cx="215265" cy="282575"/>
          </a:xfrm>
          <a:custGeom>
            <a:avLst/>
            <a:gdLst/>
            <a:ahLst/>
            <a:cxnLst/>
            <a:rect l="l" t="t" r="r" b="b"/>
            <a:pathLst>
              <a:path w="215264" h="282575">
                <a:moveTo>
                  <a:pt x="8509" y="0"/>
                </a:moveTo>
                <a:lnTo>
                  <a:pt x="206629" y="0"/>
                </a:lnTo>
                <a:lnTo>
                  <a:pt x="207899" y="0"/>
                </a:lnTo>
                <a:lnTo>
                  <a:pt x="209169" y="380"/>
                </a:lnTo>
                <a:lnTo>
                  <a:pt x="210185" y="1269"/>
                </a:lnTo>
                <a:lnTo>
                  <a:pt x="211328" y="2031"/>
                </a:lnTo>
                <a:lnTo>
                  <a:pt x="212217" y="3301"/>
                </a:lnTo>
                <a:lnTo>
                  <a:pt x="215138" y="19176"/>
                </a:lnTo>
                <a:lnTo>
                  <a:pt x="215138" y="23494"/>
                </a:lnTo>
                <a:lnTo>
                  <a:pt x="215138" y="27686"/>
                </a:lnTo>
                <a:lnTo>
                  <a:pt x="210185" y="45465"/>
                </a:lnTo>
                <a:lnTo>
                  <a:pt x="209169" y="46354"/>
                </a:lnTo>
                <a:lnTo>
                  <a:pt x="207899" y="46736"/>
                </a:lnTo>
                <a:lnTo>
                  <a:pt x="206629" y="46736"/>
                </a:lnTo>
                <a:lnTo>
                  <a:pt x="136271" y="46736"/>
                </a:lnTo>
                <a:lnTo>
                  <a:pt x="136271" y="273430"/>
                </a:lnTo>
                <a:lnTo>
                  <a:pt x="136271" y="274827"/>
                </a:lnTo>
                <a:lnTo>
                  <a:pt x="135763" y="276098"/>
                </a:lnTo>
                <a:lnTo>
                  <a:pt x="121412" y="281813"/>
                </a:lnTo>
                <a:lnTo>
                  <a:pt x="117602" y="282321"/>
                </a:lnTo>
                <a:lnTo>
                  <a:pt x="113030" y="282575"/>
                </a:lnTo>
                <a:lnTo>
                  <a:pt x="107568" y="282575"/>
                </a:lnTo>
                <a:lnTo>
                  <a:pt x="102108" y="282575"/>
                </a:lnTo>
                <a:lnTo>
                  <a:pt x="97409" y="282321"/>
                </a:lnTo>
                <a:lnTo>
                  <a:pt x="93726" y="281813"/>
                </a:lnTo>
                <a:lnTo>
                  <a:pt x="90043" y="281431"/>
                </a:lnTo>
                <a:lnTo>
                  <a:pt x="78867" y="274827"/>
                </a:lnTo>
                <a:lnTo>
                  <a:pt x="78867" y="273430"/>
                </a:lnTo>
                <a:lnTo>
                  <a:pt x="78867" y="46736"/>
                </a:lnTo>
                <a:lnTo>
                  <a:pt x="8509" y="46736"/>
                </a:lnTo>
                <a:lnTo>
                  <a:pt x="6985" y="46736"/>
                </a:lnTo>
                <a:lnTo>
                  <a:pt x="5842" y="46354"/>
                </a:lnTo>
                <a:lnTo>
                  <a:pt x="4826" y="45465"/>
                </a:lnTo>
                <a:lnTo>
                  <a:pt x="3810" y="44576"/>
                </a:lnTo>
                <a:lnTo>
                  <a:pt x="2921" y="43179"/>
                </a:lnTo>
                <a:lnTo>
                  <a:pt x="2159" y="41401"/>
                </a:lnTo>
                <a:lnTo>
                  <a:pt x="1397" y="39624"/>
                </a:lnTo>
                <a:lnTo>
                  <a:pt x="889" y="37211"/>
                </a:lnTo>
                <a:lnTo>
                  <a:pt x="508" y="34289"/>
                </a:lnTo>
                <a:lnTo>
                  <a:pt x="127" y="31241"/>
                </a:lnTo>
                <a:lnTo>
                  <a:pt x="0" y="27686"/>
                </a:lnTo>
                <a:lnTo>
                  <a:pt x="0" y="23494"/>
                </a:lnTo>
                <a:lnTo>
                  <a:pt x="0" y="19176"/>
                </a:lnTo>
                <a:lnTo>
                  <a:pt x="127" y="15493"/>
                </a:lnTo>
                <a:lnTo>
                  <a:pt x="508" y="12446"/>
                </a:lnTo>
                <a:lnTo>
                  <a:pt x="889" y="9398"/>
                </a:lnTo>
                <a:lnTo>
                  <a:pt x="1397" y="6985"/>
                </a:lnTo>
                <a:lnTo>
                  <a:pt x="2159" y="5206"/>
                </a:lnTo>
                <a:lnTo>
                  <a:pt x="2921" y="3301"/>
                </a:lnTo>
                <a:lnTo>
                  <a:pt x="3810" y="2031"/>
                </a:lnTo>
                <a:lnTo>
                  <a:pt x="4826" y="1269"/>
                </a:lnTo>
                <a:lnTo>
                  <a:pt x="5842" y="380"/>
                </a:lnTo>
                <a:lnTo>
                  <a:pt x="6985" y="0"/>
                </a:lnTo>
                <a:lnTo>
                  <a:pt x="8509" y="0"/>
                </a:lnTo>
                <a:close/>
              </a:path>
            </a:pathLst>
          </a:custGeom>
          <a:ln w="12191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186298" y="544322"/>
            <a:ext cx="231775" cy="283845"/>
          </a:xfrm>
          <a:custGeom>
            <a:avLst/>
            <a:gdLst/>
            <a:ahLst/>
            <a:cxnLst/>
            <a:rect l="l" t="t" r="r" b="b"/>
            <a:pathLst>
              <a:path w="231775" h="283844">
                <a:moveTo>
                  <a:pt x="206883" y="0"/>
                </a:moveTo>
                <a:lnTo>
                  <a:pt x="211709" y="0"/>
                </a:lnTo>
                <a:lnTo>
                  <a:pt x="215900" y="253"/>
                </a:lnTo>
                <a:lnTo>
                  <a:pt x="219201" y="635"/>
                </a:lnTo>
                <a:lnTo>
                  <a:pt x="222503" y="1015"/>
                </a:lnTo>
                <a:lnTo>
                  <a:pt x="225171" y="1524"/>
                </a:lnTo>
                <a:lnTo>
                  <a:pt x="226949" y="2412"/>
                </a:lnTo>
                <a:lnTo>
                  <a:pt x="228726" y="3301"/>
                </a:lnTo>
                <a:lnTo>
                  <a:pt x="229997" y="4317"/>
                </a:lnTo>
                <a:lnTo>
                  <a:pt x="230759" y="5461"/>
                </a:lnTo>
                <a:lnTo>
                  <a:pt x="231393" y="6603"/>
                </a:lnTo>
                <a:lnTo>
                  <a:pt x="231775" y="8000"/>
                </a:lnTo>
                <a:lnTo>
                  <a:pt x="231775" y="9398"/>
                </a:lnTo>
                <a:lnTo>
                  <a:pt x="231775" y="262127"/>
                </a:lnTo>
                <a:lnTo>
                  <a:pt x="231775" y="265429"/>
                </a:lnTo>
                <a:lnTo>
                  <a:pt x="231266" y="268350"/>
                </a:lnTo>
                <a:lnTo>
                  <a:pt x="230124" y="271017"/>
                </a:lnTo>
                <a:lnTo>
                  <a:pt x="228853" y="273685"/>
                </a:lnTo>
                <a:lnTo>
                  <a:pt x="227329" y="275843"/>
                </a:lnTo>
                <a:lnTo>
                  <a:pt x="225425" y="277494"/>
                </a:lnTo>
                <a:lnTo>
                  <a:pt x="223392" y="279273"/>
                </a:lnTo>
                <a:lnTo>
                  <a:pt x="221106" y="280542"/>
                </a:lnTo>
                <a:lnTo>
                  <a:pt x="218439" y="281304"/>
                </a:lnTo>
                <a:lnTo>
                  <a:pt x="215773" y="282193"/>
                </a:lnTo>
                <a:lnTo>
                  <a:pt x="213105" y="282575"/>
                </a:lnTo>
                <a:lnTo>
                  <a:pt x="210312" y="282575"/>
                </a:lnTo>
                <a:lnTo>
                  <a:pt x="185927" y="282575"/>
                </a:lnTo>
                <a:lnTo>
                  <a:pt x="180848" y="282575"/>
                </a:lnTo>
                <a:lnTo>
                  <a:pt x="176529" y="282066"/>
                </a:lnTo>
                <a:lnTo>
                  <a:pt x="172847" y="281050"/>
                </a:lnTo>
                <a:lnTo>
                  <a:pt x="169163" y="280035"/>
                </a:lnTo>
                <a:lnTo>
                  <a:pt x="143763" y="246887"/>
                </a:lnTo>
                <a:lnTo>
                  <a:pt x="73787" y="115442"/>
                </a:lnTo>
                <a:lnTo>
                  <a:pt x="55483" y="76723"/>
                </a:lnTo>
                <a:lnTo>
                  <a:pt x="50164" y="63753"/>
                </a:lnTo>
                <a:lnTo>
                  <a:pt x="49784" y="63753"/>
                </a:lnTo>
                <a:lnTo>
                  <a:pt x="51220" y="102729"/>
                </a:lnTo>
                <a:lnTo>
                  <a:pt x="51435" y="127000"/>
                </a:lnTo>
                <a:lnTo>
                  <a:pt x="51435" y="274065"/>
                </a:lnTo>
                <a:lnTo>
                  <a:pt x="51435" y="275463"/>
                </a:lnTo>
                <a:lnTo>
                  <a:pt x="51053" y="276860"/>
                </a:lnTo>
                <a:lnTo>
                  <a:pt x="50291" y="278002"/>
                </a:lnTo>
                <a:lnTo>
                  <a:pt x="49529" y="279145"/>
                </a:lnTo>
                <a:lnTo>
                  <a:pt x="48133" y="280162"/>
                </a:lnTo>
                <a:lnTo>
                  <a:pt x="46100" y="280924"/>
                </a:lnTo>
                <a:lnTo>
                  <a:pt x="44196" y="281686"/>
                </a:lnTo>
                <a:lnTo>
                  <a:pt x="41528" y="282320"/>
                </a:lnTo>
                <a:lnTo>
                  <a:pt x="38226" y="282701"/>
                </a:lnTo>
                <a:lnTo>
                  <a:pt x="34925" y="283210"/>
                </a:lnTo>
                <a:lnTo>
                  <a:pt x="30606" y="283463"/>
                </a:lnTo>
                <a:lnTo>
                  <a:pt x="25400" y="283463"/>
                </a:lnTo>
                <a:lnTo>
                  <a:pt x="20320" y="283463"/>
                </a:lnTo>
                <a:lnTo>
                  <a:pt x="16128" y="283210"/>
                </a:lnTo>
                <a:lnTo>
                  <a:pt x="12826" y="282701"/>
                </a:lnTo>
                <a:lnTo>
                  <a:pt x="9398" y="282320"/>
                </a:lnTo>
                <a:lnTo>
                  <a:pt x="0" y="275463"/>
                </a:lnTo>
                <a:lnTo>
                  <a:pt x="0" y="274065"/>
                </a:lnTo>
                <a:lnTo>
                  <a:pt x="0" y="21336"/>
                </a:lnTo>
                <a:lnTo>
                  <a:pt x="0" y="14604"/>
                </a:lnTo>
                <a:lnTo>
                  <a:pt x="1904" y="9398"/>
                </a:lnTo>
                <a:lnTo>
                  <a:pt x="5968" y="6095"/>
                </a:lnTo>
                <a:lnTo>
                  <a:pt x="9905" y="2666"/>
                </a:lnTo>
                <a:lnTo>
                  <a:pt x="14859" y="888"/>
                </a:lnTo>
                <a:lnTo>
                  <a:pt x="20574" y="888"/>
                </a:lnTo>
                <a:lnTo>
                  <a:pt x="51308" y="888"/>
                </a:lnTo>
                <a:lnTo>
                  <a:pt x="56768" y="888"/>
                </a:lnTo>
                <a:lnTo>
                  <a:pt x="61340" y="1397"/>
                </a:lnTo>
                <a:lnTo>
                  <a:pt x="83565" y="16001"/>
                </a:lnTo>
                <a:lnTo>
                  <a:pt x="86233" y="19812"/>
                </a:lnTo>
                <a:lnTo>
                  <a:pt x="88900" y="24637"/>
                </a:lnTo>
                <a:lnTo>
                  <a:pt x="91693" y="30225"/>
                </a:lnTo>
                <a:lnTo>
                  <a:pt x="146430" y="133095"/>
                </a:lnTo>
                <a:lnTo>
                  <a:pt x="149605" y="139318"/>
                </a:lnTo>
                <a:lnTo>
                  <a:pt x="152780" y="145414"/>
                </a:lnTo>
                <a:lnTo>
                  <a:pt x="155828" y="151383"/>
                </a:lnTo>
                <a:lnTo>
                  <a:pt x="159003" y="157352"/>
                </a:lnTo>
                <a:lnTo>
                  <a:pt x="162051" y="163449"/>
                </a:lnTo>
                <a:lnTo>
                  <a:pt x="164846" y="169417"/>
                </a:lnTo>
                <a:lnTo>
                  <a:pt x="167766" y="175387"/>
                </a:lnTo>
                <a:lnTo>
                  <a:pt x="170561" y="181355"/>
                </a:lnTo>
                <a:lnTo>
                  <a:pt x="173354" y="187198"/>
                </a:lnTo>
                <a:lnTo>
                  <a:pt x="176149" y="192912"/>
                </a:lnTo>
                <a:lnTo>
                  <a:pt x="178815" y="198754"/>
                </a:lnTo>
                <a:lnTo>
                  <a:pt x="181355" y="204469"/>
                </a:lnTo>
                <a:lnTo>
                  <a:pt x="181610" y="204469"/>
                </a:lnTo>
                <a:lnTo>
                  <a:pt x="181326" y="196832"/>
                </a:lnTo>
                <a:lnTo>
                  <a:pt x="181054" y="188991"/>
                </a:lnTo>
                <a:lnTo>
                  <a:pt x="180361" y="148897"/>
                </a:lnTo>
                <a:lnTo>
                  <a:pt x="180339" y="141350"/>
                </a:lnTo>
                <a:lnTo>
                  <a:pt x="180339" y="9398"/>
                </a:lnTo>
                <a:lnTo>
                  <a:pt x="180339" y="8000"/>
                </a:lnTo>
                <a:lnTo>
                  <a:pt x="180721" y="6603"/>
                </a:lnTo>
                <a:lnTo>
                  <a:pt x="181610" y="5461"/>
                </a:lnTo>
                <a:lnTo>
                  <a:pt x="182499" y="4317"/>
                </a:lnTo>
                <a:lnTo>
                  <a:pt x="194055" y="635"/>
                </a:lnTo>
                <a:lnTo>
                  <a:pt x="197358" y="253"/>
                </a:lnTo>
                <a:lnTo>
                  <a:pt x="201549" y="0"/>
                </a:lnTo>
                <a:lnTo>
                  <a:pt x="20688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298063" y="544322"/>
            <a:ext cx="231775" cy="283845"/>
          </a:xfrm>
          <a:custGeom>
            <a:avLst/>
            <a:gdLst/>
            <a:ahLst/>
            <a:cxnLst/>
            <a:rect l="l" t="t" r="r" b="b"/>
            <a:pathLst>
              <a:path w="231775" h="283844">
                <a:moveTo>
                  <a:pt x="206883" y="0"/>
                </a:moveTo>
                <a:lnTo>
                  <a:pt x="211709" y="0"/>
                </a:lnTo>
                <a:lnTo>
                  <a:pt x="215900" y="253"/>
                </a:lnTo>
                <a:lnTo>
                  <a:pt x="219201" y="635"/>
                </a:lnTo>
                <a:lnTo>
                  <a:pt x="222503" y="1015"/>
                </a:lnTo>
                <a:lnTo>
                  <a:pt x="225171" y="1524"/>
                </a:lnTo>
                <a:lnTo>
                  <a:pt x="226949" y="2412"/>
                </a:lnTo>
                <a:lnTo>
                  <a:pt x="228726" y="3301"/>
                </a:lnTo>
                <a:lnTo>
                  <a:pt x="229997" y="4317"/>
                </a:lnTo>
                <a:lnTo>
                  <a:pt x="230759" y="5461"/>
                </a:lnTo>
                <a:lnTo>
                  <a:pt x="231394" y="6603"/>
                </a:lnTo>
                <a:lnTo>
                  <a:pt x="231775" y="8000"/>
                </a:lnTo>
                <a:lnTo>
                  <a:pt x="231775" y="9398"/>
                </a:lnTo>
                <a:lnTo>
                  <a:pt x="231775" y="262127"/>
                </a:lnTo>
                <a:lnTo>
                  <a:pt x="231775" y="265429"/>
                </a:lnTo>
                <a:lnTo>
                  <a:pt x="231266" y="268350"/>
                </a:lnTo>
                <a:lnTo>
                  <a:pt x="230124" y="271017"/>
                </a:lnTo>
                <a:lnTo>
                  <a:pt x="228853" y="273685"/>
                </a:lnTo>
                <a:lnTo>
                  <a:pt x="227329" y="275843"/>
                </a:lnTo>
                <a:lnTo>
                  <a:pt x="225425" y="277494"/>
                </a:lnTo>
                <a:lnTo>
                  <a:pt x="223392" y="279273"/>
                </a:lnTo>
                <a:lnTo>
                  <a:pt x="221107" y="280542"/>
                </a:lnTo>
                <a:lnTo>
                  <a:pt x="218439" y="281304"/>
                </a:lnTo>
                <a:lnTo>
                  <a:pt x="215773" y="282193"/>
                </a:lnTo>
                <a:lnTo>
                  <a:pt x="213106" y="282575"/>
                </a:lnTo>
                <a:lnTo>
                  <a:pt x="210312" y="282575"/>
                </a:lnTo>
                <a:lnTo>
                  <a:pt x="185927" y="282575"/>
                </a:lnTo>
                <a:lnTo>
                  <a:pt x="180848" y="282575"/>
                </a:lnTo>
                <a:lnTo>
                  <a:pt x="176529" y="282066"/>
                </a:lnTo>
                <a:lnTo>
                  <a:pt x="172847" y="281050"/>
                </a:lnTo>
                <a:lnTo>
                  <a:pt x="169163" y="280035"/>
                </a:lnTo>
                <a:lnTo>
                  <a:pt x="143763" y="246887"/>
                </a:lnTo>
                <a:lnTo>
                  <a:pt x="73787" y="115442"/>
                </a:lnTo>
                <a:lnTo>
                  <a:pt x="55483" y="76723"/>
                </a:lnTo>
                <a:lnTo>
                  <a:pt x="50164" y="63753"/>
                </a:lnTo>
                <a:lnTo>
                  <a:pt x="49784" y="63753"/>
                </a:lnTo>
                <a:lnTo>
                  <a:pt x="51220" y="102729"/>
                </a:lnTo>
                <a:lnTo>
                  <a:pt x="51435" y="127000"/>
                </a:lnTo>
                <a:lnTo>
                  <a:pt x="51435" y="274065"/>
                </a:lnTo>
                <a:lnTo>
                  <a:pt x="51435" y="275463"/>
                </a:lnTo>
                <a:lnTo>
                  <a:pt x="51053" y="276860"/>
                </a:lnTo>
                <a:lnTo>
                  <a:pt x="50291" y="278002"/>
                </a:lnTo>
                <a:lnTo>
                  <a:pt x="49529" y="279145"/>
                </a:lnTo>
                <a:lnTo>
                  <a:pt x="48133" y="280162"/>
                </a:lnTo>
                <a:lnTo>
                  <a:pt x="46100" y="280924"/>
                </a:lnTo>
                <a:lnTo>
                  <a:pt x="44196" y="281686"/>
                </a:lnTo>
                <a:lnTo>
                  <a:pt x="41528" y="282320"/>
                </a:lnTo>
                <a:lnTo>
                  <a:pt x="38226" y="282701"/>
                </a:lnTo>
                <a:lnTo>
                  <a:pt x="34925" y="283210"/>
                </a:lnTo>
                <a:lnTo>
                  <a:pt x="30607" y="283463"/>
                </a:lnTo>
                <a:lnTo>
                  <a:pt x="25400" y="283463"/>
                </a:lnTo>
                <a:lnTo>
                  <a:pt x="20320" y="283463"/>
                </a:lnTo>
                <a:lnTo>
                  <a:pt x="16128" y="283210"/>
                </a:lnTo>
                <a:lnTo>
                  <a:pt x="12826" y="282701"/>
                </a:lnTo>
                <a:lnTo>
                  <a:pt x="9398" y="282320"/>
                </a:lnTo>
                <a:lnTo>
                  <a:pt x="0" y="275463"/>
                </a:lnTo>
                <a:lnTo>
                  <a:pt x="0" y="274065"/>
                </a:lnTo>
                <a:lnTo>
                  <a:pt x="0" y="21336"/>
                </a:lnTo>
                <a:lnTo>
                  <a:pt x="0" y="14604"/>
                </a:lnTo>
                <a:lnTo>
                  <a:pt x="1904" y="9398"/>
                </a:lnTo>
                <a:lnTo>
                  <a:pt x="5969" y="6095"/>
                </a:lnTo>
                <a:lnTo>
                  <a:pt x="9906" y="2666"/>
                </a:lnTo>
                <a:lnTo>
                  <a:pt x="14859" y="888"/>
                </a:lnTo>
                <a:lnTo>
                  <a:pt x="20574" y="888"/>
                </a:lnTo>
                <a:lnTo>
                  <a:pt x="51308" y="888"/>
                </a:lnTo>
                <a:lnTo>
                  <a:pt x="56769" y="888"/>
                </a:lnTo>
                <a:lnTo>
                  <a:pt x="61340" y="1397"/>
                </a:lnTo>
                <a:lnTo>
                  <a:pt x="83565" y="16001"/>
                </a:lnTo>
                <a:lnTo>
                  <a:pt x="86233" y="19812"/>
                </a:lnTo>
                <a:lnTo>
                  <a:pt x="88900" y="24637"/>
                </a:lnTo>
                <a:lnTo>
                  <a:pt x="91694" y="30225"/>
                </a:lnTo>
                <a:lnTo>
                  <a:pt x="146431" y="133095"/>
                </a:lnTo>
                <a:lnTo>
                  <a:pt x="149606" y="139318"/>
                </a:lnTo>
                <a:lnTo>
                  <a:pt x="152781" y="145414"/>
                </a:lnTo>
                <a:lnTo>
                  <a:pt x="155828" y="151383"/>
                </a:lnTo>
                <a:lnTo>
                  <a:pt x="159003" y="157352"/>
                </a:lnTo>
                <a:lnTo>
                  <a:pt x="162051" y="163449"/>
                </a:lnTo>
                <a:lnTo>
                  <a:pt x="164846" y="169417"/>
                </a:lnTo>
                <a:lnTo>
                  <a:pt x="167766" y="175387"/>
                </a:lnTo>
                <a:lnTo>
                  <a:pt x="170561" y="181355"/>
                </a:lnTo>
                <a:lnTo>
                  <a:pt x="173354" y="187198"/>
                </a:lnTo>
                <a:lnTo>
                  <a:pt x="176149" y="192912"/>
                </a:lnTo>
                <a:lnTo>
                  <a:pt x="178815" y="198754"/>
                </a:lnTo>
                <a:lnTo>
                  <a:pt x="181356" y="204469"/>
                </a:lnTo>
                <a:lnTo>
                  <a:pt x="181610" y="204469"/>
                </a:lnTo>
                <a:lnTo>
                  <a:pt x="181326" y="196832"/>
                </a:lnTo>
                <a:lnTo>
                  <a:pt x="181054" y="188991"/>
                </a:lnTo>
                <a:lnTo>
                  <a:pt x="180361" y="148897"/>
                </a:lnTo>
                <a:lnTo>
                  <a:pt x="180339" y="141350"/>
                </a:lnTo>
                <a:lnTo>
                  <a:pt x="180339" y="9398"/>
                </a:lnTo>
                <a:lnTo>
                  <a:pt x="180339" y="8000"/>
                </a:lnTo>
                <a:lnTo>
                  <a:pt x="180721" y="6603"/>
                </a:lnTo>
                <a:lnTo>
                  <a:pt x="181610" y="5461"/>
                </a:lnTo>
                <a:lnTo>
                  <a:pt x="182499" y="4317"/>
                </a:lnTo>
                <a:lnTo>
                  <a:pt x="194056" y="635"/>
                </a:lnTo>
                <a:lnTo>
                  <a:pt x="197358" y="253"/>
                </a:lnTo>
                <a:lnTo>
                  <a:pt x="201549" y="0"/>
                </a:lnTo>
                <a:lnTo>
                  <a:pt x="20688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6656958" y="543941"/>
            <a:ext cx="154940" cy="282575"/>
          </a:xfrm>
          <a:custGeom>
            <a:avLst/>
            <a:gdLst/>
            <a:ahLst/>
            <a:cxnLst/>
            <a:rect l="l" t="t" r="r" b="b"/>
            <a:pathLst>
              <a:path w="154940" h="282575">
                <a:moveTo>
                  <a:pt x="28701" y="0"/>
                </a:moveTo>
                <a:lnTo>
                  <a:pt x="34290" y="0"/>
                </a:lnTo>
                <a:lnTo>
                  <a:pt x="38989" y="254"/>
                </a:lnTo>
                <a:lnTo>
                  <a:pt x="55880" y="5207"/>
                </a:lnTo>
                <a:lnTo>
                  <a:pt x="56896" y="6350"/>
                </a:lnTo>
                <a:lnTo>
                  <a:pt x="57276" y="7620"/>
                </a:lnTo>
                <a:lnTo>
                  <a:pt x="57276" y="9144"/>
                </a:lnTo>
                <a:lnTo>
                  <a:pt x="57276" y="235331"/>
                </a:lnTo>
                <a:lnTo>
                  <a:pt x="145796" y="235331"/>
                </a:lnTo>
                <a:lnTo>
                  <a:pt x="147193" y="235331"/>
                </a:lnTo>
                <a:lnTo>
                  <a:pt x="148463" y="235712"/>
                </a:lnTo>
                <a:lnTo>
                  <a:pt x="149606" y="236474"/>
                </a:lnTo>
                <a:lnTo>
                  <a:pt x="150622" y="237362"/>
                </a:lnTo>
                <a:lnTo>
                  <a:pt x="151511" y="238633"/>
                </a:lnTo>
                <a:lnTo>
                  <a:pt x="152273" y="240411"/>
                </a:lnTo>
                <a:lnTo>
                  <a:pt x="153035" y="242188"/>
                </a:lnTo>
                <a:lnTo>
                  <a:pt x="153543" y="244601"/>
                </a:lnTo>
                <a:lnTo>
                  <a:pt x="153924" y="247650"/>
                </a:lnTo>
                <a:lnTo>
                  <a:pt x="154305" y="250571"/>
                </a:lnTo>
                <a:lnTo>
                  <a:pt x="154432" y="254254"/>
                </a:lnTo>
                <a:lnTo>
                  <a:pt x="154432" y="258572"/>
                </a:lnTo>
                <a:lnTo>
                  <a:pt x="154432" y="262889"/>
                </a:lnTo>
                <a:lnTo>
                  <a:pt x="154305" y="266573"/>
                </a:lnTo>
                <a:lnTo>
                  <a:pt x="153924" y="269494"/>
                </a:lnTo>
                <a:lnTo>
                  <a:pt x="153543" y="272542"/>
                </a:lnTo>
                <a:lnTo>
                  <a:pt x="147193" y="282448"/>
                </a:lnTo>
                <a:lnTo>
                  <a:pt x="145796" y="282448"/>
                </a:lnTo>
                <a:lnTo>
                  <a:pt x="16891" y="282448"/>
                </a:lnTo>
                <a:lnTo>
                  <a:pt x="12192" y="282448"/>
                </a:lnTo>
                <a:lnTo>
                  <a:pt x="8127" y="281050"/>
                </a:lnTo>
                <a:lnTo>
                  <a:pt x="4825" y="278257"/>
                </a:lnTo>
                <a:lnTo>
                  <a:pt x="1650" y="275463"/>
                </a:lnTo>
                <a:lnTo>
                  <a:pt x="0" y="270763"/>
                </a:lnTo>
                <a:lnTo>
                  <a:pt x="0" y="264413"/>
                </a:lnTo>
                <a:lnTo>
                  <a:pt x="0" y="9144"/>
                </a:lnTo>
                <a:lnTo>
                  <a:pt x="0" y="7620"/>
                </a:lnTo>
                <a:lnTo>
                  <a:pt x="381" y="6350"/>
                </a:lnTo>
                <a:lnTo>
                  <a:pt x="1397" y="5207"/>
                </a:lnTo>
                <a:lnTo>
                  <a:pt x="2286" y="4063"/>
                </a:lnTo>
                <a:lnTo>
                  <a:pt x="23114" y="0"/>
                </a:lnTo>
                <a:lnTo>
                  <a:pt x="2870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6323710" y="5439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5" h="283844">
                <a:moveTo>
                  <a:pt x="127253" y="0"/>
                </a:moveTo>
                <a:lnTo>
                  <a:pt x="135762" y="0"/>
                </a:lnTo>
                <a:lnTo>
                  <a:pt x="142621" y="126"/>
                </a:lnTo>
                <a:lnTo>
                  <a:pt x="147700" y="381"/>
                </a:lnTo>
                <a:lnTo>
                  <a:pt x="152780" y="508"/>
                </a:lnTo>
                <a:lnTo>
                  <a:pt x="156717" y="1016"/>
                </a:lnTo>
                <a:lnTo>
                  <a:pt x="159512" y="1905"/>
                </a:lnTo>
                <a:lnTo>
                  <a:pt x="162305" y="2667"/>
                </a:lnTo>
                <a:lnTo>
                  <a:pt x="164337" y="3810"/>
                </a:lnTo>
                <a:lnTo>
                  <a:pt x="165608" y="5461"/>
                </a:lnTo>
                <a:lnTo>
                  <a:pt x="166877" y="6985"/>
                </a:lnTo>
                <a:lnTo>
                  <a:pt x="167893" y="9144"/>
                </a:lnTo>
                <a:lnTo>
                  <a:pt x="168783" y="11937"/>
                </a:lnTo>
                <a:lnTo>
                  <a:pt x="255650" y="261238"/>
                </a:lnTo>
                <a:lnTo>
                  <a:pt x="257429" y="266446"/>
                </a:lnTo>
                <a:lnTo>
                  <a:pt x="258571" y="270510"/>
                </a:lnTo>
                <a:lnTo>
                  <a:pt x="258953" y="273558"/>
                </a:lnTo>
                <a:lnTo>
                  <a:pt x="259334" y="276606"/>
                </a:lnTo>
                <a:lnTo>
                  <a:pt x="258825" y="278892"/>
                </a:lnTo>
                <a:lnTo>
                  <a:pt x="257174" y="280416"/>
                </a:lnTo>
                <a:lnTo>
                  <a:pt x="255650" y="281939"/>
                </a:lnTo>
                <a:lnTo>
                  <a:pt x="252857" y="282829"/>
                </a:lnTo>
                <a:lnTo>
                  <a:pt x="248792" y="283210"/>
                </a:lnTo>
                <a:lnTo>
                  <a:pt x="244729" y="283591"/>
                </a:lnTo>
                <a:lnTo>
                  <a:pt x="239140" y="283845"/>
                </a:lnTo>
                <a:lnTo>
                  <a:pt x="232029" y="283845"/>
                </a:lnTo>
                <a:lnTo>
                  <a:pt x="224662" y="283845"/>
                </a:lnTo>
                <a:lnTo>
                  <a:pt x="218820" y="283718"/>
                </a:lnTo>
                <a:lnTo>
                  <a:pt x="214757" y="283463"/>
                </a:lnTo>
                <a:lnTo>
                  <a:pt x="210565" y="283210"/>
                </a:lnTo>
                <a:lnTo>
                  <a:pt x="207390" y="282829"/>
                </a:lnTo>
                <a:lnTo>
                  <a:pt x="205232" y="282194"/>
                </a:lnTo>
                <a:lnTo>
                  <a:pt x="203072" y="281559"/>
                </a:lnTo>
                <a:lnTo>
                  <a:pt x="198500" y="274828"/>
                </a:lnTo>
                <a:lnTo>
                  <a:pt x="179578" y="218439"/>
                </a:lnTo>
                <a:lnTo>
                  <a:pt x="74040" y="218439"/>
                </a:lnTo>
                <a:lnTo>
                  <a:pt x="56261" y="273304"/>
                </a:lnTo>
                <a:lnTo>
                  <a:pt x="55625" y="275336"/>
                </a:lnTo>
                <a:lnTo>
                  <a:pt x="54863" y="277113"/>
                </a:lnTo>
                <a:lnTo>
                  <a:pt x="53975" y="278511"/>
                </a:lnTo>
                <a:lnTo>
                  <a:pt x="52959" y="279781"/>
                </a:lnTo>
                <a:lnTo>
                  <a:pt x="51435" y="280924"/>
                </a:lnTo>
                <a:lnTo>
                  <a:pt x="49402" y="281686"/>
                </a:lnTo>
                <a:lnTo>
                  <a:pt x="47243" y="282575"/>
                </a:lnTo>
                <a:lnTo>
                  <a:pt x="44323" y="283083"/>
                </a:lnTo>
                <a:lnTo>
                  <a:pt x="40512" y="283337"/>
                </a:lnTo>
                <a:lnTo>
                  <a:pt x="36575" y="283591"/>
                </a:lnTo>
                <a:lnTo>
                  <a:pt x="31623" y="283845"/>
                </a:lnTo>
                <a:lnTo>
                  <a:pt x="25400" y="283845"/>
                </a:lnTo>
                <a:lnTo>
                  <a:pt x="18668" y="283845"/>
                </a:lnTo>
                <a:lnTo>
                  <a:pt x="13462" y="283591"/>
                </a:lnTo>
                <a:lnTo>
                  <a:pt x="9778" y="283083"/>
                </a:lnTo>
                <a:lnTo>
                  <a:pt x="5968" y="282701"/>
                </a:lnTo>
                <a:lnTo>
                  <a:pt x="3301" y="281686"/>
                </a:lnTo>
                <a:lnTo>
                  <a:pt x="1904" y="280035"/>
                </a:lnTo>
                <a:lnTo>
                  <a:pt x="508" y="278257"/>
                </a:lnTo>
                <a:lnTo>
                  <a:pt x="0" y="275971"/>
                </a:lnTo>
                <a:lnTo>
                  <a:pt x="380" y="272923"/>
                </a:lnTo>
                <a:lnTo>
                  <a:pt x="762" y="269875"/>
                </a:lnTo>
                <a:lnTo>
                  <a:pt x="1904" y="265811"/>
                </a:lnTo>
                <a:lnTo>
                  <a:pt x="3683" y="260731"/>
                </a:lnTo>
                <a:lnTo>
                  <a:pt x="90297" y="11303"/>
                </a:lnTo>
                <a:lnTo>
                  <a:pt x="98933" y="1905"/>
                </a:lnTo>
                <a:lnTo>
                  <a:pt x="101473" y="1016"/>
                </a:lnTo>
                <a:lnTo>
                  <a:pt x="105028" y="508"/>
                </a:lnTo>
                <a:lnTo>
                  <a:pt x="109474" y="381"/>
                </a:lnTo>
                <a:lnTo>
                  <a:pt x="113918" y="126"/>
                </a:lnTo>
                <a:lnTo>
                  <a:pt x="119887" y="0"/>
                </a:lnTo>
                <a:lnTo>
                  <a:pt x="12725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5948298" y="543941"/>
            <a:ext cx="57785" cy="283845"/>
          </a:xfrm>
          <a:custGeom>
            <a:avLst/>
            <a:gdLst/>
            <a:ahLst/>
            <a:cxnLst/>
            <a:rect l="l" t="t" r="r" b="b"/>
            <a:pathLst>
              <a:path w="57785" h="283844">
                <a:moveTo>
                  <a:pt x="28701" y="0"/>
                </a:moveTo>
                <a:lnTo>
                  <a:pt x="34289" y="0"/>
                </a:lnTo>
                <a:lnTo>
                  <a:pt x="38988" y="254"/>
                </a:lnTo>
                <a:lnTo>
                  <a:pt x="55879" y="5207"/>
                </a:lnTo>
                <a:lnTo>
                  <a:pt x="56896" y="6350"/>
                </a:lnTo>
                <a:lnTo>
                  <a:pt x="57276" y="7620"/>
                </a:lnTo>
                <a:lnTo>
                  <a:pt x="57276" y="9144"/>
                </a:lnTo>
                <a:lnTo>
                  <a:pt x="57276" y="274700"/>
                </a:lnTo>
                <a:lnTo>
                  <a:pt x="57276" y="276098"/>
                </a:lnTo>
                <a:lnTo>
                  <a:pt x="56896" y="277368"/>
                </a:lnTo>
                <a:lnTo>
                  <a:pt x="55879" y="278511"/>
                </a:lnTo>
                <a:lnTo>
                  <a:pt x="54990" y="279781"/>
                </a:lnTo>
                <a:lnTo>
                  <a:pt x="42545" y="283083"/>
                </a:lnTo>
                <a:lnTo>
                  <a:pt x="38988" y="283591"/>
                </a:lnTo>
                <a:lnTo>
                  <a:pt x="34289" y="283845"/>
                </a:lnTo>
                <a:lnTo>
                  <a:pt x="28701" y="283845"/>
                </a:lnTo>
                <a:lnTo>
                  <a:pt x="23113" y="283845"/>
                </a:lnTo>
                <a:lnTo>
                  <a:pt x="18541" y="283591"/>
                </a:lnTo>
                <a:lnTo>
                  <a:pt x="14859" y="283083"/>
                </a:lnTo>
                <a:lnTo>
                  <a:pt x="11175" y="282701"/>
                </a:lnTo>
                <a:lnTo>
                  <a:pt x="1397" y="278511"/>
                </a:lnTo>
                <a:lnTo>
                  <a:pt x="380" y="277368"/>
                </a:lnTo>
                <a:lnTo>
                  <a:pt x="0" y="276098"/>
                </a:lnTo>
                <a:lnTo>
                  <a:pt x="0" y="274700"/>
                </a:lnTo>
                <a:lnTo>
                  <a:pt x="0" y="9144"/>
                </a:lnTo>
                <a:lnTo>
                  <a:pt x="0" y="7620"/>
                </a:lnTo>
                <a:lnTo>
                  <a:pt x="380" y="6350"/>
                </a:lnTo>
                <a:lnTo>
                  <a:pt x="1397" y="5207"/>
                </a:lnTo>
                <a:lnTo>
                  <a:pt x="2286" y="4063"/>
                </a:lnTo>
                <a:lnTo>
                  <a:pt x="23113" y="0"/>
                </a:lnTo>
                <a:lnTo>
                  <a:pt x="28701" y="0"/>
                </a:lnTo>
                <a:close/>
              </a:path>
            </a:pathLst>
          </a:custGeom>
          <a:ln w="12191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5517007" y="543941"/>
            <a:ext cx="57785" cy="283845"/>
          </a:xfrm>
          <a:custGeom>
            <a:avLst/>
            <a:gdLst/>
            <a:ahLst/>
            <a:cxnLst/>
            <a:rect l="l" t="t" r="r" b="b"/>
            <a:pathLst>
              <a:path w="57785" h="283844">
                <a:moveTo>
                  <a:pt x="28701" y="0"/>
                </a:moveTo>
                <a:lnTo>
                  <a:pt x="34289" y="0"/>
                </a:lnTo>
                <a:lnTo>
                  <a:pt x="38988" y="254"/>
                </a:lnTo>
                <a:lnTo>
                  <a:pt x="55879" y="5207"/>
                </a:lnTo>
                <a:lnTo>
                  <a:pt x="56895" y="6350"/>
                </a:lnTo>
                <a:lnTo>
                  <a:pt x="57276" y="7620"/>
                </a:lnTo>
                <a:lnTo>
                  <a:pt x="57276" y="9144"/>
                </a:lnTo>
                <a:lnTo>
                  <a:pt x="57276" y="274700"/>
                </a:lnTo>
                <a:lnTo>
                  <a:pt x="57276" y="276098"/>
                </a:lnTo>
                <a:lnTo>
                  <a:pt x="56895" y="277368"/>
                </a:lnTo>
                <a:lnTo>
                  <a:pt x="55879" y="278511"/>
                </a:lnTo>
                <a:lnTo>
                  <a:pt x="54990" y="279781"/>
                </a:lnTo>
                <a:lnTo>
                  <a:pt x="42544" y="283083"/>
                </a:lnTo>
                <a:lnTo>
                  <a:pt x="38988" y="283591"/>
                </a:lnTo>
                <a:lnTo>
                  <a:pt x="34289" y="283845"/>
                </a:lnTo>
                <a:lnTo>
                  <a:pt x="28701" y="283845"/>
                </a:lnTo>
                <a:lnTo>
                  <a:pt x="23113" y="283845"/>
                </a:lnTo>
                <a:lnTo>
                  <a:pt x="18541" y="283591"/>
                </a:lnTo>
                <a:lnTo>
                  <a:pt x="14858" y="283083"/>
                </a:lnTo>
                <a:lnTo>
                  <a:pt x="11175" y="282701"/>
                </a:lnTo>
                <a:lnTo>
                  <a:pt x="1396" y="278511"/>
                </a:lnTo>
                <a:lnTo>
                  <a:pt x="380" y="277368"/>
                </a:lnTo>
                <a:lnTo>
                  <a:pt x="0" y="276098"/>
                </a:lnTo>
                <a:lnTo>
                  <a:pt x="0" y="274700"/>
                </a:lnTo>
                <a:lnTo>
                  <a:pt x="0" y="9144"/>
                </a:lnTo>
                <a:lnTo>
                  <a:pt x="0" y="7620"/>
                </a:lnTo>
                <a:lnTo>
                  <a:pt x="380" y="6350"/>
                </a:lnTo>
                <a:lnTo>
                  <a:pt x="1396" y="5207"/>
                </a:lnTo>
                <a:lnTo>
                  <a:pt x="2285" y="4063"/>
                </a:lnTo>
                <a:lnTo>
                  <a:pt x="23113" y="0"/>
                </a:lnTo>
                <a:lnTo>
                  <a:pt x="28701" y="0"/>
                </a:lnTo>
                <a:close/>
              </a:path>
            </a:pathLst>
          </a:custGeom>
          <a:ln w="12191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856860" y="543941"/>
            <a:ext cx="229870" cy="287655"/>
          </a:xfrm>
          <a:custGeom>
            <a:avLst/>
            <a:gdLst/>
            <a:ahLst/>
            <a:cxnLst/>
            <a:rect l="l" t="t" r="r" b="b"/>
            <a:pathLst>
              <a:path w="229870" h="287655">
                <a:moveTo>
                  <a:pt x="28701" y="0"/>
                </a:moveTo>
                <a:lnTo>
                  <a:pt x="34162" y="0"/>
                </a:lnTo>
                <a:lnTo>
                  <a:pt x="38735" y="254"/>
                </a:lnTo>
                <a:lnTo>
                  <a:pt x="42417" y="635"/>
                </a:lnTo>
                <a:lnTo>
                  <a:pt x="45974" y="1143"/>
                </a:lnTo>
                <a:lnTo>
                  <a:pt x="48894" y="1650"/>
                </a:lnTo>
                <a:lnTo>
                  <a:pt x="51053" y="2412"/>
                </a:lnTo>
                <a:lnTo>
                  <a:pt x="53212" y="3175"/>
                </a:lnTo>
                <a:lnTo>
                  <a:pt x="54737" y="4063"/>
                </a:lnTo>
                <a:lnTo>
                  <a:pt x="55752" y="5207"/>
                </a:lnTo>
                <a:lnTo>
                  <a:pt x="56641" y="6350"/>
                </a:lnTo>
                <a:lnTo>
                  <a:pt x="57150" y="7620"/>
                </a:lnTo>
                <a:lnTo>
                  <a:pt x="57150" y="9144"/>
                </a:lnTo>
                <a:lnTo>
                  <a:pt x="57150" y="175133"/>
                </a:lnTo>
                <a:lnTo>
                  <a:pt x="67944" y="219075"/>
                </a:lnTo>
                <a:lnTo>
                  <a:pt x="73151" y="224409"/>
                </a:lnTo>
                <a:lnTo>
                  <a:pt x="78231" y="229870"/>
                </a:lnTo>
                <a:lnTo>
                  <a:pt x="84454" y="233807"/>
                </a:lnTo>
                <a:lnTo>
                  <a:pt x="91566" y="236474"/>
                </a:lnTo>
                <a:lnTo>
                  <a:pt x="98805" y="239141"/>
                </a:lnTo>
                <a:lnTo>
                  <a:pt x="106806" y="240537"/>
                </a:lnTo>
                <a:lnTo>
                  <a:pt x="115569" y="240537"/>
                </a:lnTo>
                <a:lnTo>
                  <a:pt x="124587" y="240537"/>
                </a:lnTo>
                <a:lnTo>
                  <a:pt x="162687" y="219075"/>
                </a:lnTo>
                <a:lnTo>
                  <a:pt x="173227" y="178435"/>
                </a:lnTo>
                <a:lnTo>
                  <a:pt x="173227" y="9144"/>
                </a:lnTo>
                <a:lnTo>
                  <a:pt x="173227" y="7620"/>
                </a:lnTo>
                <a:lnTo>
                  <a:pt x="173609" y="6350"/>
                </a:lnTo>
                <a:lnTo>
                  <a:pt x="174498" y="5207"/>
                </a:lnTo>
                <a:lnTo>
                  <a:pt x="175387" y="4063"/>
                </a:lnTo>
                <a:lnTo>
                  <a:pt x="196087" y="0"/>
                </a:lnTo>
                <a:lnTo>
                  <a:pt x="201675" y="0"/>
                </a:lnTo>
                <a:lnTo>
                  <a:pt x="207137" y="0"/>
                </a:lnTo>
                <a:lnTo>
                  <a:pt x="223774" y="2412"/>
                </a:lnTo>
                <a:lnTo>
                  <a:pt x="225933" y="3175"/>
                </a:lnTo>
                <a:lnTo>
                  <a:pt x="227456" y="4063"/>
                </a:lnTo>
                <a:lnTo>
                  <a:pt x="228346" y="5207"/>
                </a:lnTo>
                <a:lnTo>
                  <a:pt x="229235" y="6350"/>
                </a:lnTo>
                <a:lnTo>
                  <a:pt x="229615" y="7620"/>
                </a:lnTo>
                <a:lnTo>
                  <a:pt x="229615" y="9144"/>
                </a:lnTo>
                <a:lnTo>
                  <a:pt x="229615" y="177800"/>
                </a:lnTo>
                <a:lnTo>
                  <a:pt x="222123" y="224028"/>
                </a:lnTo>
                <a:lnTo>
                  <a:pt x="199643" y="258572"/>
                </a:lnTo>
                <a:lnTo>
                  <a:pt x="163194" y="280035"/>
                </a:lnTo>
                <a:lnTo>
                  <a:pt x="113156" y="287528"/>
                </a:lnTo>
                <a:lnTo>
                  <a:pt x="100252" y="287101"/>
                </a:lnTo>
                <a:lnTo>
                  <a:pt x="55510" y="277108"/>
                </a:lnTo>
                <a:lnTo>
                  <a:pt x="23141" y="253563"/>
                </a:lnTo>
                <a:lnTo>
                  <a:pt x="4339" y="216697"/>
                </a:lnTo>
                <a:lnTo>
                  <a:pt x="0" y="180086"/>
                </a:lnTo>
                <a:lnTo>
                  <a:pt x="0" y="9144"/>
                </a:lnTo>
                <a:lnTo>
                  <a:pt x="0" y="7620"/>
                </a:lnTo>
                <a:lnTo>
                  <a:pt x="22987" y="0"/>
                </a:lnTo>
                <a:lnTo>
                  <a:pt x="2870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3141091" y="543941"/>
            <a:ext cx="57785" cy="283845"/>
          </a:xfrm>
          <a:custGeom>
            <a:avLst/>
            <a:gdLst/>
            <a:ahLst/>
            <a:cxnLst/>
            <a:rect l="l" t="t" r="r" b="b"/>
            <a:pathLst>
              <a:path w="57785" h="283844">
                <a:moveTo>
                  <a:pt x="28701" y="0"/>
                </a:moveTo>
                <a:lnTo>
                  <a:pt x="34289" y="0"/>
                </a:lnTo>
                <a:lnTo>
                  <a:pt x="38988" y="254"/>
                </a:lnTo>
                <a:lnTo>
                  <a:pt x="55879" y="5207"/>
                </a:lnTo>
                <a:lnTo>
                  <a:pt x="56895" y="6350"/>
                </a:lnTo>
                <a:lnTo>
                  <a:pt x="57276" y="7620"/>
                </a:lnTo>
                <a:lnTo>
                  <a:pt x="57276" y="9144"/>
                </a:lnTo>
                <a:lnTo>
                  <a:pt x="57276" y="274700"/>
                </a:lnTo>
                <a:lnTo>
                  <a:pt x="57276" y="276098"/>
                </a:lnTo>
                <a:lnTo>
                  <a:pt x="56895" y="277368"/>
                </a:lnTo>
                <a:lnTo>
                  <a:pt x="55879" y="278511"/>
                </a:lnTo>
                <a:lnTo>
                  <a:pt x="54990" y="279781"/>
                </a:lnTo>
                <a:lnTo>
                  <a:pt x="42544" y="283083"/>
                </a:lnTo>
                <a:lnTo>
                  <a:pt x="38988" y="283591"/>
                </a:lnTo>
                <a:lnTo>
                  <a:pt x="34289" y="283845"/>
                </a:lnTo>
                <a:lnTo>
                  <a:pt x="28701" y="283845"/>
                </a:lnTo>
                <a:lnTo>
                  <a:pt x="23113" y="283845"/>
                </a:lnTo>
                <a:lnTo>
                  <a:pt x="18541" y="283591"/>
                </a:lnTo>
                <a:lnTo>
                  <a:pt x="14858" y="283083"/>
                </a:lnTo>
                <a:lnTo>
                  <a:pt x="11175" y="282701"/>
                </a:lnTo>
                <a:lnTo>
                  <a:pt x="1396" y="278511"/>
                </a:lnTo>
                <a:lnTo>
                  <a:pt x="381" y="277368"/>
                </a:lnTo>
                <a:lnTo>
                  <a:pt x="0" y="276098"/>
                </a:lnTo>
                <a:lnTo>
                  <a:pt x="0" y="274700"/>
                </a:lnTo>
                <a:lnTo>
                  <a:pt x="0" y="9144"/>
                </a:lnTo>
                <a:lnTo>
                  <a:pt x="0" y="7620"/>
                </a:lnTo>
                <a:lnTo>
                  <a:pt x="381" y="6350"/>
                </a:lnTo>
                <a:lnTo>
                  <a:pt x="1396" y="5207"/>
                </a:lnTo>
                <a:lnTo>
                  <a:pt x="2285" y="4063"/>
                </a:lnTo>
                <a:lnTo>
                  <a:pt x="23113" y="0"/>
                </a:lnTo>
                <a:lnTo>
                  <a:pt x="28701" y="0"/>
                </a:lnTo>
                <a:close/>
              </a:path>
            </a:pathLst>
          </a:custGeom>
          <a:ln w="12191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2669158" y="5439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4" h="283844">
                <a:moveTo>
                  <a:pt x="127254" y="0"/>
                </a:moveTo>
                <a:lnTo>
                  <a:pt x="135763" y="0"/>
                </a:lnTo>
                <a:lnTo>
                  <a:pt x="142621" y="126"/>
                </a:lnTo>
                <a:lnTo>
                  <a:pt x="147701" y="381"/>
                </a:lnTo>
                <a:lnTo>
                  <a:pt x="152781" y="508"/>
                </a:lnTo>
                <a:lnTo>
                  <a:pt x="156718" y="1016"/>
                </a:lnTo>
                <a:lnTo>
                  <a:pt x="159512" y="1905"/>
                </a:lnTo>
                <a:lnTo>
                  <a:pt x="162306" y="2667"/>
                </a:lnTo>
                <a:lnTo>
                  <a:pt x="164338" y="3810"/>
                </a:lnTo>
                <a:lnTo>
                  <a:pt x="165608" y="5461"/>
                </a:lnTo>
                <a:lnTo>
                  <a:pt x="166878" y="6985"/>
                </a:lnTo>
                <a:lnTo>
                  <a:pt x="167894" y="9144"/>
                </a:lnTo>
                <a:lnTo>
                  <a:pt x="168783" y="11937"/>
                </a:lnTo>
                <a:lnTo>
                  <a:pt x="255651" y="261238"/>
                </a:lnTo>
                <a:lnTo>
                  <a:pt x="257429" y="266446"/>
                </a:lnTo>
                <a:lnTo>
                  <a:pt x="258572" y="270510"/>
                </a:lnTo>
                <a:lnTo>
                  <a:pt x="258953" y="273558"/>
                </a:lnTo>
                <a:lnTo>
                  <a:pt x="259334" y="276606"/>
                </a:lnTo>
                <a:lnTo>
                  <a:pt x="258826" y="278892"/>
                </a:lnTo>
                <a:lnTo>
                  <a:pt x="257175" y="280416"/>
                </a:lnTo>
                <a:lnTo>
                  <a:pt x="255651" y="281939"/>
                </a:lnTo>
                <a:lnTo>
                  <a:pt x="252857" y="282829"/>
                </a:lnTo>
                <a:lnTo>
                  <a:pt x="248793" y="283210"/>
                </a:lnTo>
                <a:lnTo>
                  <a:pt x="244729" y="283591"/>
                </a:lnTo>
                <a:lnTo>
                  <a:pt x="239141" y="283845"/>
                </a:lnTo>
                <a:lnTo>
                  <a:pt x="232029" y="283845"/>
                </a:lnTo>
                <a:lnTo>
                  <a:pt x="224663" y="283845"/>
                </a:lnTo>
                <a:lnTo>
                  <a:pt x="218821" y="283718"/>
                </a:lnTo>
                <a:lnTo>
                  <a:pt x="214757" y="283463"/>
                </a:lnTo>
                <a:lnTo>
                  <a:pt x="210566" y="283210"/>
                </a:lnTo>
                <a:lnTo>
                  <a:pt x="207391" y="282829"/>
                </a:lnTo>
                <a:lnTo>
                  <a:pt x="205232" y="282194"/>
                </a:lnTo>
                <a:lnTo>
                  <a:pt x="203073" y="281559"/>
                </a:lnTo>
                <a:lnTo>
                  <a:pt x="198501" y="274828"/>
                </a:lnTo>
                <a:lnTo>
                  <a:pt x="179578" y="218439"/>
                </a:lnTo>
                <a:lnTo>
                  <a:pt x="74041" y="218439"/>
                </a:lnTo>
                <a:lnTo>
                  <a:pt x="56261" y="273304"/>
                </a:lnTo>
                <a:lnTo>
                  <a:pt x="55626" y="275336"/>
                </a:lnTo>
                <a:lnTo>
                  <a:pt x="54864" y="277113"/>
                </a:lnTo>
                <a:lnTo>
                  <a:pt x="53975" y="278511"/>
                </a:lnTo>
                <a:lnTo>
                  <a:pt x="52959" y="279781"/>
                </a:lnTo>
                <a:lnTo>
                  <a:pt x="51435" y="280924"/>
                </a:lnTo>
                <a:lnTo>
                  <a:pt x="49403" y="281686"/>
                </a:lnTo>
                <a:lnTo>
                  <a:pt x="47243" y="282575"/>
                </a:lnTo>
                <a:lnTo>
                  <a:pt x="44323" y="283083"/>
                </a:lnTo>
                <a:lnTo>
                  <a:pt x="40513" y="283337"/>
                </a:lnTo>
                <a:lnTo>
                  <a:pt x="36576" y="283591"/>
                </a:lnTo>
                <a:lnTo>
                  <a:pt x="31623" y="283845"/>
                </a:lnTo>
                <a:lnTo>
                  <a:pt x="25400" y="283845"/>
                </a:lnTo>
                <a:lnTo>
                  <a:pt x="18668" y="283845"/>
                </a:lnTo>
                <a:lnTo>
                  <a:pt x="13462" y="283591"/>
                </a:lnTo>
                <a:lnTo>
                  <a:pt x="9779" y="283083"/>
                </a:lnTo>
                <a:lnTo>
                  <a:pt x="5968" y="282701"/>
                </a:lnTo>
                <a:lnTo>
                  <a:pt x="3302" y="281686"/>
                </a:lnTo>
                <a:lnTo>
                  <a:pt x="1905" y="280035"/>
                </a:lnTo>
                <a:lnTo>
                  <a:pt x="508" y="278257"/>
                </a:lnTo>
                <a:lnTo>
                  <a:pt x="0" y="275971"/>
                </a:lnTo>
                <a:lnTo>
                  <a:pt x="381" y="272923"/>
                </a:lnTo>
                <a:lnTo>
                  <a:pt x="762" y="269875"/>
                </a:lnTo>
                <a:lnTo>
                  <a:pt x="1905" y="265811"/>
                </a:lnTo>
                <a:lnTo>
                  <a:pt x="3683" y="260731"/>
                </a:lnTo>
                <a:lnTo>
                  <a:pt x="90297" y="11303"/>
                </a:lnTo>
                <a:lnTo>
                  <a:pt x="91186" y="8889"/>
                </a:lnTo>
                <a:lnTo>
                  <a:pt x="92202" y="6858"/>
                </a:lnTo>
                <a:lnTo>
                  <a:pt x="93345" y="5334"/>
                </a:lnTo>
                <a:lnTo>
                  <a:pt x="94488" y="3810"/>
                </a:lnTo>
                <a:lnTo>
                  <a:pt x="96393" y="2667"/>
                </a:lnTo>
                <a:lnTo>
                  <a:pt x="98933" y="1905"/>
                </a:lnTo>
                <a:lnTo>
                  <a:pt x="101473" y="1016"/>
                </a:lnTo>
                <a:lnTo>
                  <a:pt x="105029" y="508"/>
                </a:lnTo>
                <a:lnTo>
                  <a:pt x="109474" y="381"/>
                </a:lnTo>
                <a:lnTo>
                  <a:pt x="113918" y="126"/>
                </a:lnTo>
                <a:lnTo>
                  <a:pt x="119888" y="0"/>
                </a:lnTo>
                <a:lnTo>
                  <a:pt x="127254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353438" y="543941"/>
            <a:ext cx="57785" cy="283845"/>
          </a:xfrm>
          <a:custGeom>
            <a:avLst/>
            <a:gdLst/>
            <a:ahLst/>
            <a:cxnLst/>
            <a:rect l="l" t="t" r="r" b="b"/>
            <a:pathLst>
              <a:path w="57784" h="283844">
                <a:moveTo>
                  <a:pt x="28702" y="0"/>
                </a:moveTo>
                <a:lnTo>
                  <a:pt x="34290" y="0"/>
                </a:lnTo>
                <a:lnTo>
                  <a:pt x="38989" y="254"/>
                </a:lnTo>
                <a:lnTo>
                  <a:pt x="55880" y="5207"/>
                </a:lnTo>
                <a:lnTo>
                  <a:pt x="56896" y="6350"/>
                </a:lnTo>
                <a:lnTo>
                  <a:pt x="57277" y="7620"/>
                </a:lnTo>
                <a:lnTo>
                  <a:pt x="57277" y="9144"/>
                </a:lnTo>
                <a:lnTo>
                  <a:pt x="57277" y="274700"/>
                </a:lnTo>
                <a:lnTo>
                  <a:pt x="57277" y="276098"/>
                </a:lnTo>
                <a:lnTo>
                  <a:pt x="56896" y="277368"/>
                </a:lnTo>
                <a:lnTo>
                  <a:pt x="55880" y="278511"/>
                </a:lnTo>
                <a:lnTo>
                  <a:pt x="54991" y="279781"/>
                </a:lnTo>
                <a:lnTo>
                  <a:pt x="42545" y="283083"/>
                </a:lnTo>
                <a:lnTo>
                  <a:pt x="38989" y="283591"/>
                </a:lnTo>
                <a:lnTo>
                  <a:pt x="34290" y="283845"/>
                </a:lnTo>
                <a:lnTo>
                  <a:pt x="28702" y="283845"/>
                </a:lnTo>
                <a:lnTo>
                  <a:pt x="23114" y="283845"/>
                </a:lnTo>
                <a:lnTo>
                  <a:pt x="18542" y="283591"/>
                </a:lnTo>
                <a:lnTo>
                  <a:pt x="14859" y="283083"/>
                </a:lnTo>
                <a:lnTo>
                  <a:pt x="11176" y="282701"/>
                </a:lnTo>
                <a:lnTo>
                  <a:pt x="1397" y="278511"/>
                </a:lnTo>
                <a:lnTo>
                  <a:pt x="381" y="277368"/>
                </a:lnTo>
                <a:lnTo>
                  <a:pt x="0" y="276098"/>
                </a:lnTo>
                <a:lnTo>
                  <a:pt x="0" y="274700"/>
                </a:lnTo>
                <a:lnTo>
                  <a:pt x="0" y="9144"/>
                </a:lnTo>
                <a:lnTo>
                  <a:pt x="0" y="7620"/>
                </a:lnTo>
                <a:lnTo>
                  <a:pt x="381" y="6350"/>
                </a:lnTo>
                <a:lnTo>
                  <a:pt x="1397" y="5207"/>
                </a:lnTo>
                <a:lnTo>
                  <a:pt x="2286" y="4063"/>
                </a:lnTo>
                <a:lnTo>
                  <a:pt x="23114" y="0"/>
                </a:lnTo>
                <a:lnTo>
                  <a:pt x="28702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5660516" y="540638"/>
            <a:ext cx="208279" cy="290830"/>
          </a:xfrm>
          <a:custGeom>
            <a:avLst/>
            <a:gdLst/>
            <a:ahLst/>
            <a:cxnLst/>
            <a:rect l="l" t="t" r="r" b="b"/>
            <a:pathLst>
              <a:path w="208279" h="290830">
                <a:moveTo>
                  <a:pt x="130302" y="0"/>
                </a:moveTo>
                <a:lnTo>
                  <a:pt x="138175" y="0"/>
                </a:lnTo>
                <a:lnTo>
                  <a:pt x="145669" y="635"/>
                </a:lnTo>
                <a:lnTo>
                  <a:pt x="152908" y="2032"/>
                </a:lnTo>
                <a:lnTo>
                  <a:pt x="160147" y="3301"/>
                </a:lnTo>
                <a:lnTo>
                  <a:pt x="166878" y="4952"/>
                </a:lnTo>
                <a:lnTo>
                  <a:pt x="172974" y="7112"/>
                </a:lnTo>
                <a:lnTo>
                  <a:pt x="179197" y="9271"/>
                </a:lnTo>
                <a:lnTo>
                  <a:pt x="200025" y="21462"/>
                </a:lnTo>
                <a:lnTo>
                  <a:pt x="201930" y="23368"/>
                </a:lnTo>
                <a:lnTo>
                  <a:pt x="203327" y="25019"/>
                </a:lnTo>
                <a:lnTo>
                  <a:pt x="203962" y="26288"/>
                </a:lnTo>
                <a:lnTo>
                  <a:pt x="204724" y="27686"/>
                </a:lnTo>
                <a:lnTo>
                  <a:pt x="207010" y="44703"/>
                </a:lnTo>
                <a:lnTo>
                  <a:pt x="207010" y="48768"/>
                </a:lnTo>
                <a:lnTo>
                  <a:pt x="207010" y="53086"/>
                </a:lnTo>
                <a:lnTo>
                  <a:pt x="200279" y="72644"/>
                </a:lnTo>
                <a:lnTo>
                  <a:pt x="199009" y="72644"/>
                </a:lnTo>
                <a:lnTo>
                  <a:pt x="196850" y="72644"/>
                </a:lnTo>
                <a:lnTo>
                  <a:pt x="194056" y="71374"/>
                </a:lnTo>
                <a:lnTo>
                  <a:pt x="190754" y="68834"/>
                </a:lnTo>
                <a:lnTo>
                  <a:pt x="187452" y="66294"/>
                </a:lnTo>
                <a:lnTo>
                  <a:pt x="146891" y="48958"/>
                </a:lnTo>
                <a:lnTo>
                  <a:pt x="132715" y="48006"/>
                </a:lnTo>
                <a:lnTo>
                  <a:pt x="124569" y="48434"/>
                </a:lnTo>
                <a:lnTo>
                  <a:pt x="85349" y="68472"/>
                </a:lnTo>
                <a:lnTo>
                  <a:pt x="66421" y="105156"/>
                </a:lnTo>
                <a:lnTo>
                  <a:pt x="61722" y="145796"/>
                </a:lnTo>
                <a:lnTo>
                  <a:pt x="62033" y="157771"/>
                </a:lnTo>
                <a:lnTo>
                  <a:pt x="69635" y="197441"/>
                </a:lnTo>
                <a:lnTo>
                  <a:pt x="91757" y="228869"/>
                </a:lnTo>
                <a:lnTo>
                  <a:pt x="134238" y="241935"/>
                </a:lnTo>
                <a:lnTo>
                  <a:pt x="141597" y="241698"/>
                </a:lnTo>
                <a:lnTo>
                  <a:pt x="179578" y="230377"/>
                </a:lnTo>
                <a:lnTo>
                  <a:pt x="192532" y="222503"/>
                </a:lnTo>
                <a:lnTo>
                  <a:pt x="195961" y="220218"/>
                </a:lnTo>
                <a:lnTo>
                  <a:pt x="198628" y="219075"/>
                </a:lnTo>
                <a:lnTo>
                  <a:pt x="200533" y="219075"/>
                </a:lnTo>
                <a:lnTo>
                  <a:pt x="201930" y="219075"/>
                </a:lnTo>
                <a:lnTo>
                  <a:pt x="203073" y="219328"/>
                </a:lnTo>
                <a:lnTo>
                  <a:pt x="203962" y="219963"/>
                </a:lnTo>
                <a:lnTo>
                  <a:pt x="204850" y="220472"/>
                </a:lnTo>
                <a:lnTo>
                  <a:pt x="205612" y="221741"/>
                </a:lnTo>
                <a:lnTo>
                  <a:pt x="206121" y="223393"/>
                </a:lnTo>
                <a:lnTo>
                  <a:pt x="206756" y="225171"/>
                </a:lnTo>
                <a:lnTo>
                  <a:pt x="207137" y="227584"/>
                </a:lnTo>
                <a:lnTo>
                  <a:pt x="207518" y="230759"/>
                </a:lnTo>
                <a:lnTo>
                  <a:pt x="207772" y="233807"/>
                </a:lnTo>
                <a:lnTo>
                  <a:pt x="207899" y="237998"/>
                </a:lnTo>
                <a:lnTo>
                  <a:pt x="207899" y="243205"/>
                </a:lnTo>
                <a:lnTo>
                  <a:pt x="207899" y="246761"/>
                </a:lnTo>
                <a:lnTo>
                  <a:pt x="207772" y="249936"/>
                </a:lnTo>
                <a:lnTo>
                  <a:pt x="207518" y="252475"/>
                </a:lnTo>
                <a:lnTo>
                  <a:pt x="207391" y="255015"/>
                </a:lnTo>
                <a:lnTo>
                  <a:pt x="192150" y="274447"/>
                </a:lnTo>
                <a:lnTo>
                  <a:pt x="187579" y="277113"/>
                </a:lnTo>
                <a:lnTo>
                  <a:pt x="181991" y="279526"/>
                </a:lnTo>
                <a:lnTo>
                  <a:pt x="175387" y="281939"/>
                </a:lnTo>
                <a:lnTo>
                  <a:pt x="168783" y="284352"/>
                </a:lnTo>
                <a:lnTo>
                  <a:pt x="125349" y="290322"/>
                </a:lnTo>
                <a:lnTo>
                  <a:pt x="111228" y="289772"/>
                </a:lnTo>
                <a:lnTo>
                  <a:pt x="73152" y="281432"/>
                </a:lnTo>
                <a:lnTo>
                  <a:pt x="33655" y="254762"/>
                </a:lnTo>
                <a:lnTo>
                  <a:pt x="8636" y="210565"/>
                </a:lnTo>
                <a:lnTo>
                  <a:pt x="527" y="165917"/>
                </a:lnTo>
                <a:lnTo>
                  <a:pt x="0" y="148844"/>
                </a:lnTo>
                <a:lnTo>
                  <a:pt x="595" y="131437"/>
                </a:lnTo>
                <a:lnTo>
                  <a:pt x="9525" y="85216"/>
                </a:lnTo>
                <a:lnTo>
                  <a:pt x="28098" y="48480"/>
                </a:lnTo>
                <a:lnTo>
                  <a:pt x="65877" y="15281"/>
                </a:lnTo>
                <a:lnTo>
                  <a:pt x="102695" y="2460"/>
                </a:lnTo>
                <a:lnTo>
                  <a:pt x="116206" y="617"/>
                </a:lnTo>
                <a:lnTo>
                  <a:pt x="130302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493392" y="540258"/>
            <a:ext cx="184150" cy="291465"/>
          </a:xfrm>
          <a:custGeom>
            <a:avLst/>
            <a:gdLst/>
            <a:ahLst/>
            <a:cxnLst/>
            <a:rect l="l" t="t" r="r" b="b"/>
            <a:pathLst>
              <a:path w="184150" h="291465">
                <a:moveTo>
                  <a:pt x="99059" y="0"/>
                </a:moveTo>
                <a:lnTo>
                  <a:pt x="105790" y="0"/>
                </a:lnTo>
                <a:lnTo>
                  <a:pt x="112394" y="507"/>
                </a:lnTo>
                <a:lnTo>
                  <a:pt x="153162" y="11556"/>
                </a:lnTo>
                <a:lnTo>
                  <a:pt x="157733" y="13715"/>
                </a:lnTo>
                <a:lnTo>
                  <a:pt x="166369" y="24637"/>
                </a:lnTo>
                <a:lnTo>
                  <a:pt x="166750" y="26288"/>
                </a:lnTo>
                <a:lnTo>
                  <a:pt x="167005" y="28447"/>
                </a:lnTo>
                <a:lnTo>
                  <a:pt x="167131" y="30987"/>
                </a:lnTo>
                <a:lnTo>
                  <a:pt x="167258" y="33527"/>
                </a:lnTo>
                <a:lnTo>
                  <a:pt x="167386" y="36702"/>
                </a:lnTo>
                <a:lnTo>
                  <a:pt x="167386" y="40386"/>
                </a:lnTo>
                <a:lnTo>
                  <a:pt x="167386" y="44576"/>
                </a:lnTo>
                <a:lnTo>
                  <a:pt x="165988" y="58165"/>
                </a:lnTo>
                <a:lnTo>
                  <a:pt x="165481" y="60070"/>
                </a:lnTo>
                <a:lnTo>
                  <a:pt x="164719" y="61467"/>
                </a:lnTo>
                <a:lnTo>
                  <a:pt x="163702" y="62356"/>
                </a:lnTo>
                <a:lnTo>
                  <a:pt x="162813" y="63245"/>
                </a:lnTo>
                <a:lnTo>
                  <a:pt x="161544" y="63626"/>
                </a:lnTo>
                <a:lnTo>
                  <a:pt x="160019" y="63626"/>
                </a:lnTo>
                <a:lnTo>
                  <a:pt x="158369" y="63626"/>
                </a:lnTo>
                <a:lnTo>
                  <a:pt x="155829" y="62611"/>
                </a:lnTo>
                <a:lnTo>
                  <a:pt x="152400" y="60578"/>
                </a:lnTo>
                <a:lnTo>
                  <a:pt x="148844" y="58546"/>
                </a:lnTo>
                <a:lnTo>
                  <a:pt x="121919" y="47497"/>
                </a:lnTo>
                <a:lnTo>
                  <a:pt x="115315" y="45465"/>
                </a:lnTo>
                <a:lnTo>
                  <a:pt x="107950" y="44576"/>
                </a:lnTo>
                <a:lnTo>
                  <a:pt x="99948" y="44576"/>
                </a:lnTo>
                <a:lnTo>
                  <a:pt x="93725" y="44576"/>
                </a:lnTo>
                <a:lnTo>
                  <a:pt x="88265" y="45338"/>
                </a:lnTo>
                <a:lnTo>
                  <a:pt x="83693" y="46862"/>
                </a:lnTo>
                <a:lnTo>
                  <a:pt x="78993" y="48387"/>
                </a:lnTo>
                <a:lnTo>
                  <a:pt x="62865" y="70484"/>
                </a:lnTo>
                <a:lnTo>
                  <a:pt x="62865" y="74802"/>
                </a:lnTo>
                <a:lnTo>
                  <a:pt x="62865" y="81025"/>
                </a:lnTo>
                <a:lnTo>
                  <a:pt x="64515" y="86359"/>
                </a:lnTo>
                <a:lnTo>
                  <a:pt x="67944" y="90931"/>
                </a:lnTo>
                <a:lnTo>
                  <a:pt x="71373" y="95503"/>
                </a:lnTo>
                <a:lnTo>
                  <a:pt x="101091" y="113029"/>
                </a:lnTo>
                <a:lnTo>
                  <a:pt x="108331" y="116204"/>
                </a:lnTo>
                <a:lnTo>
                  <a:pt x="145414" y="134874"/>
                </a:lnTo>
                <a:lnTo>
                  <a:pt x="152654" y="139191"/>
                </a:lnTo>
                <a:lnTo>
                  <a:pt x="178434" y="172465"/>
                </a:lnTo>
                <a:lnTo>
                  <a:pt x="183642" y="201802"/>
                </a:lnTo>
                <a:lnTo>
                  <a:pt x="183120" y="212592"/>
                </a:lnTo>
                <a:lnTo>
                  <a:pt x="170912" y="248765"/>
                </a:lnTo>
                <a:lnTo>
                  <a:pt x="137715" y="278447"/>
                </a:lnTo>
                <a:lnTo>
                  <a:pt x="100377" y="289782"/>
                </a:lnTo>
                <a:lnTo>
                  <a:pt x="79501" y="291211"/>
                </a:lnTo>
                <a:lnTo>
                  <a:pt x="72382" y="291048"/>
                </a:lnTo>
                <a:lnTo>
                  <a:pt x="30479" y="282955"/>
                </a:lnTo>
                <a:lnTo>
                  <a:pt x="24129" y="280796"/>
                </a:lnTo>
                <a:lnTo>
                  <a:pt x="1269" y="261238"/>
                </a:lnTo>
                <a:lnTo>
                  <a:pt x="381" y="257682"/>
                </a:lnTo>
                <a:lnTo>
                  <a:pt x="0" y="252602"/>
                </a:lnTo>
                <a:lnTo>
                  <a:pt x="0" y="245999"/>
                </a:lnTo>
                <a:lnTo>
                  <a:pt x="0" y="241426"/>
                </a:lnTo>
                <a:lnTo>
                  <a:pt x="126" y="237743"/>
                </a:lnTo>
                <a:lnTo>
                  <a:pt x="507" y="234695"/>
                </a:lnTo>
                <a:lnTo>
                  <a:pt x="762" y="231647"/>
                </a:lnTo>
                <a:lnTo>
                  <a:pt x="1269" y="229107"/>
                </a:lnTo>
                <a:lnTo>
                  <a:pt x="1904" y="227329"/>
                </a:lnTo>
                <a:lnTo>
                  <a:pt x="2540" y="225425"/>
                </a:lnTo>
                <a:lnTo>
                  <a:pt x="3428" y="224027"/>
                </a:lnTo>
                <a:lnTo>
                  <a:pt x="4444" y="223265"/>
                </a:lnTo>
                <a:lnTo>
                  <a:pt x="5587" y="222503"/>
                </a:lnTo>
                <a:lnTo>
                  <a:pt x="6857" y="222122"/>
                </a:lnTo>
                <a:lnTo>
                  <a:pt x="8254" y="222122"/>
                </a:lnTo>
                <a:lnTo>
                  <a:pt x="10287" y="222122"/>
                </a:lnTo>
                <a:lnTo>
                  <a:pt x="13207" y="223265"/>
                </a:lnTo>
                <a:lnTo>
                  <a:pt x="16890" y="225678"/>
                </a:lnTo>
                <a:lnTo>
                  <a:pt x="20573" y="228091"/>
                </a:lnTo>
                <a:lnTo>
                  <a:pt x="25272" y="230631"/>
                </a:lnTo>
                <a:lnTo>
                  <a:pt x="31115" y="233552"/>
                </a:lnTo>
                <a:lnTo>
                  <a:pt x="36956" y="236474"/>
                </a:lnTo>
                <a:lnTo>
                  <a:pt x="43815" y="239140"/>
                </a:lnTo>
                <a:lnTo>
                  <a:pt x="79756" y="245109"/>
                </a:lnTo>
                <a:lnTo>
                  <a:pt x="86740" y="245109"/>
                </a:lnTo>
                <a:lnTo>
                  <a:pt x="92963" y="244220"/>
                </a:lnTo>
                <a:lnTo>
                  <a:pt x="98425" y="242569"/>
                </a:lnTo>
                <a:lnTo>
                  <a:pt x="104012" y="240918"/>
                </a:lnTo>
                <a:lnTo>
                  <a:pt x="124332" y="214756"/>
                </a:lnTo>
                <a:lnTo>
                  <a:pt x="124332" y="209295"/>
                </a:lnTo>
                <a:lnTo>
                  <a:pt x="124332" y="202818"/>
                </a:lnTo>
                <a:lnTo>
                  <a:pt x="93598" y="173736"/>
                </a:lnTo>
                <a:lnTo>
                  <a:pt x="86487" y="170687"/>
                </a:lnTo>
                <a:lnTo>
                  <a:pt x="79375" y="167512"/>
                </a:lnTo>
                <a:lnTo>
                  <a:pt x="72135" y="164211"/>
                </a:lnTo>
                <a:lnTo>
                  <a:pt x="64515" y="160781"/>
                </a:lnTo>
                <a:lnTo>
                  <a:pt x="57022" y="157352"/>
                </a:lnTo>
                <a:lnTo>
                  <a:pt x="49784" y="153415"/>
                </a:lnTo>
                <a:lnTo>
                  <a:pt x="42671" y="148970"/>
                </a:lnTo>
                <a:lnTo>
                  <a:pt x="35559" y="144525"/>
                </a:lnTo>
                <a:lnTo>
                  <a:pt x="10032" y="111251"/>
                </a:lnTo>
                <a:lnTo>
                  <a:pt x="4825" y="81025"/>
                </a:lnTo>
                <a:lnTo>
                  <a:pt x="5300" y="71237"/>
                </a:lnTo>
                <a:lnTo>
                  <a:pt x="21081" y="31480"/>
                </a:lnTo>
                <a:lnTo>
                  <a:pt x="54121" y="7814"/>
                </a:lnTo>
                <a:lnTo>
                  <a:pt x="89558" y="309"/>
                </a:lnTo>
                <a:lnTo>
                  <a:pt x="99059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088047" y="540258"/>
            <a:ext cx="184150" cy="291465"/>
          </a:xfrm>
          <a:custGeom>
            <a:avLst/>
            <a:gdLst/>
            <a:ahLst/>
            <a:cxnLst/>
            <a:rect l="l" t="t" r="r" b="b"/>
            <a:pathLst>
              <a:path w="184150" h="291465">
                <a:moveTo>
                  <a:pt x="99085" y="0"/>
                </a:moveTo>
                <a:lnTo>
                  <a:pt x="105740" y="0"/>
                </a:lnTo>
                <a:lnTo>
                  <a:pt x="112407" y="507"/>
                </a:lnTo>
                <a:lnTo>
                  <a:pt x="153187" y="11556"/>
                </a:lnTo>
                <a:lnTo>
                  <a:pt x="166331" y="24637"/>
                </a:lnTo>
                <a:lnTo>
                  <a:pt x="166700" y="26288"/>
                </a:lnTo>
                <a:lnTo>
                  <a:pt x="166941" y="28447"/>
                </a:lnTo>
                <a:lnTo>
                  <a:pt x="167093" y="30987"/>
                </a:lnTo>
                <a:lnTo>
                  <a:pt x="167233" y="33527"/>
                </a:lnTo>
                <a:lnTo>
                  <a:pt x="167309" y="36702"/>
                </a:lnTo>
                <a:lnTo>
                  <a:pt x="167309" y="40386"/>
                </a:lnTo>
                <a:lnTo>
                  <a:pt x="167309" y="44576"/>
                </a:lnTo>
                <a:lnTo>
                  <a:pt x="167195" y="48132"/>
                </a:lnTo>
                <a:lnTo>
                  <a:pt x="166979" y="51053"/>
                </a:lnTo>
                <a:lnTo>
                  <a:pt x="166763" y="53975"/>
                </a:lnTo>
                <a:lnTo>
                  <a:pt x="166408" y="56387"/>
                </a:lnTo>
                <a:lnTo>
                  <a:pt x="165900" y="58165"/>
                </a:lnTo>
                <a:lnTo>
                  <a:pt x="165392" y="60070"/>
                </a:lnTo>
                <a:lnTo>
                  <a:pt x="164668" y="61467"/>
                </a:lnTo>
                <a:lnTo>
                  <a:pt x="163728" y="62356"/>
                </a:lnTo>
                <a:lnTo>
                  <a:pt x="162788" y="63245"/>
                </a:lnTo>
                <a:lnTo>
                  <a:pt x="161518" y="63626"/>
                </a:lnTo>
                <a:lnTo>
                  <a:pt x="159918" y="63626"/>
                </a:lnTo>
                <a:lnTo>
                  <a:pt x="158330" y="63626"/>
                </a:lnTo>
                <a:lnTo>
                  <a:pt x="155790" y="62611"/>
                </a:lnTo>
                <a:lnTo>
                  <a:pt x="152311" y="60578"/>
                </a:lnTo>
                <a:lnTo>
                  <a:pt x="148844" y="58546"/>
                </a:lnTo>
                <a:lnTo>
                  <a:pt x="144564" y="56387"/>
                </a:lnTo>
                <a:lnTo>
                  <a:pt x="139496" y="53975"/>
                </a:lnTo>
                <a:lnTo>
                  <a:pt x="134429" y="51562"/>
                </a:lnTo>
                <a:lnTo>
                  <a:pt x="128562" y="49402"/>
                </a:lnTo>
                <a:lnTo>
                  <a:pt x="121894" y="47497"/>
                </a:lnTo>
                <a:lnTo>
                  <a:pt x="115227" y="45465"/>
                </a:lnTo>
                <a:lnTo>
                  <a:pt x="107911" y="44576"/>
                </a:lnTo>
                <a:lnTo>
                  <a:pt x="99949" y="44576"/>
                </a:lnTo>
                <a:lnTo>
                  <a:pt x="93725" y="44576"/>
                </a:lnTo>
                <a:lnTo>
                  <a:pt x="88290" y="45338"/>
                </a:lnTo>
                <a:lnTo>
                  <a:pt x="83654" y="46862"/>
                </a:lnTo>
                <a:lnTo>
                  <a:pt x="79019" y="48387"/>
                </a:lnTo>
                <a:lnTo>
                  <a:pt x="75145" y="50418"/>
                </a:lnTo>
                <a:lnTo>
                  <a:pt x="72034" y="53086"/>
                </a:lnTo>
                <a:lnTo>
                  <a:pt x="68910" y="55752"/>
                </a:lnTo>
                <a:lnTo>
                  <a:pt x="66598" y="59054"/>
                </a:lnTo>
                <a:lnTo>
                  <a:pt x="65074" y="62737"/>
                </a:lnTo>
                <a:lnTo>
                  <a:pt x="63550" y="66547"/>
                </a:lnTo>
                <a:lnTo>
                  <a:pt x="62788" y="70484"/>
                </a:lnTo>
                <a:lnTo>
                  <a:pt x="62788" y="74802"/>
                </a:lnTo>
                <a:lnTo>
                  <a:pt x="62788" y="81025"/>
                </a:lnTo>
                <a:lnTo>
                  <a:pt x="93789" y="109981"/>
                </a:lnTo>
                <a:lnTo>
                  <a:pt x="101041" y="113029"/>
                </a:lnTo>
                <a:lnTo>
                  <a:pt x="108280" y="116204"/>
                </a:lnTo>
                <a:lnTo>
                  <a:pt x="145364" y="134874"/>
                </a:lnTo>
                <a:lnTo>
                  <a:pt x="152603" y="139191"/>
                </a:lnTo>
                <a:lnTo>
                  <a:pt x="178396" y="172465"/>
                </a:lnTo>
                <a:lnTo>
                  <a:pt x="183603" y="201802"/>
                </a:lnTo>
                <a:lnTo>
                  <a:pt x="183087" y="212592"/>
                </a:lnTo>
                <a:lnTo>
                  <a:pt x="170855" y="248765"/>
                </a:lnTo>
                <a:lnTo>
                  <a:pt x="137645" y="278447"/>
                </a:lnTo>
                <a:lnTo>
                  <a:pt x="100385" y="289782"/>
                </a:lnTo>
                <a:lnTo>
                  <a:pt x="79527" y="291211"/>
                </a:lnTo>
                <a:lnTo>
                  <a:pt x="72378" y="291048"/>
                </a:lnTo>
                <a:lnTo>
                  <a:pt x="30416" y="282955"/>
                </a:lnTo>
                <a:lnTo>
                  <a:pt x="24041" y="280796"/>
                </a:lnTo>
                <a:lnTo>
                  <a:pt x="0" y="252602"/>
                </a:lnTo>
                <a:lnTo>
                  <a:pt x="0" y="245999"/>
                </a:lnTo>
                <a:lnTo>
                  <a:pt x="0" y="241426"/>
                </a:lnTo>
                <a:lnTo>
                  <a:pt x="1841" y="227329"/>
                </a:lnTo>
                <a:lnTo>
                  <a:pt x="2501" y="225425"/>
                </a:lnTo>
                <a:lnTo>
                  <a:pt x="3365" y="224027"/>
                </a:lnTo>
                <a:lnTo>
                  <a:pt x="4457" y="223265"/>
                </a:lnTo>
                <a:lnTo>
                  <a:pt x="5537" y="222503"/>
                </a:lnTo>
                <a:lnTo>
                  <a:pt x="6807" y="222122"/>
                </a:lnTo>
                <a:lnTo>
                  <a:pt x="8254" y="222122"/>
                </a:lnTo>
                <a:lnTo>
                  <a:pt x="10287" y="222122"/>
                </a:lnTo>
                <a:lnTo>
                  <a:pt x="13144" y="223265"/>
                </a:lnTo>
                <a:lnTo>
                  <a:pt x="16840" y="225678"/>
                </a:lnTo>
                <a:lnTo>
                  <a:pt x="20535" y="228091"/>
                </a:lnTo>
                <a:lnTo>
                  <a:pt x="58083" y="243074"/>
                </a:lnTo>
                <a:lnTo>
                  <a:pt x="79743" y="245109"/>
                </a:lnTo>
                <a:lnTo>
                  <a:pt x="86690" y="245109"/>
                </a:lnTo>
                <a:lnTo>
                  <a:pt x="92925" y="244220"/>
                </a:lnTo>
                <a:lnTo>
                  <a:pt x="98425" y="242569"/>
                </a:lnTo>
                <a:lnTo>
                  <a:pt x="103936" y="240918"/>
                </a:lnTo>
                <a:lnTo>
                  <a:pt x="108610" y="238632"/>
                </a:lnTo>
                <a:lnTo>
                  <a:pt x="112445" y="235584"/>
                </a:lnTo>
                <a:lnTo>
                  <a:pt x="116281" y="232537"/>
                </a:lnTo>
                <a:lnTo>
                  <a:pt x="119214" y="228726"/>
                </a:lnTo>
                <a:lnTo>
                  <a:pt x="121246" y="224281"/>
                </a:lnTo>
                <a:lnTo>
                  <a:pt x="123266" y="219709"/>
                </a:lnTo>
                <a:lnTo>
                  <a:pt x="124282" y="214756"/>
                </a:lnTo>
                <a:lnTo>
                  <a:pt x="124282" y="209295"/>
                </a:lnTo>
                <a:lnTo>
                  <a:pt x="124282" y="202818"/>
                </a:lnTo>
                <a:lnTo>
                  <a:pt x="105486" y="180720"/>
                </a:lnTo>
                <a:lnTo>
                  <a:pt x="99910" y="177164"/>
                </a:lnTo>
                <a:lnTo>
                  <a:pt x="93573" y="173736"/>
                </a:lnTo>
                <a:lnTo>
                  <a:pt x="86474" y="170687"/>
                </a:lnTo>
                <a:lnTo>
                  <a:pt x="79375" y="167512"/>
                </a:lnTo>
                <a:lnTo>
                  <a:pt x="72059" y="164211"/>
                </a:lnTo>
                <a:lnTo>
                  <a:pt x="64528" y="160781"/>
                </a:lnTo>
                <a:lnTo>
                  <a:pt x="56997" y="157352"/>
                </a:lnTo>
                <a:lnTo>
                  <a:pt x="49682" y="153415"/>
                </a:lnTo>
                <a:lnTo>
                  <a:pt x="42583" y="148970"/>
                </a:lnTo>
                <a:lnTo>
                  <a:pt x="35483" y="144525"/>
                </a:lnTo>
                <a:lnTo>
                  <a:pt x="9994" y="111251"/>
                </a:lnTo>
                <a:lnTo>
                  <a:pt x="4775" y="81025"/>
                </a:lnTo>
                <a:lnTo>
                  <a:pt x="5244" y="71237"/>
                </a:lnTo>
                <a:lnTo>
                  <a:pt x="21072" y="31480"/>
                </a:lnTo>
                <a:lnTo>
                  <a:pt x="54117" y="7814"/>
                </a:lnTo>
                <a:lnTo>
                  <a:pt x="89540" y="309"/>
                </a:lnTo>
                <a:lnTo>
                  <a:pt x="99085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350899" y="1073658"/>
            <a:ext cx="5882640" cy="29121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4607433" y="1132332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10" h="120015">
                <a:moveTo>
                  <a:pt x="39750" y="0"/>
                </a:moveTo>
                <a:lnTo>
                  <a:pt x="0" y="119506"/>
                </a:lnTo>
                <a:lnTo>
                  <a:pt x="79755" y="119506"/>
                </a:lnTo>
                <a:lnTo>
                  <a:pt x="40004" y="0"/>
                </a:lnTo>
                <a:lnTo>
                  <a:pt x="3975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3720465" y="1132332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10" h="120015">
                <a:moveTo>
                  <a:pt x="39750" y="0"/>
                </a:moveTo>
                <a:lnTo>
                  <a:pt x="0" y="119506"/>
                </a:lnTo>
                <a:lnTo>
                  <a:pt x="79756" y="119506"/>
                </a:lnTo>
                <a:lnTo>
                  <a:pt x="40005" y="0"/>
                </a:lnTo>
                <a:lnTo>
                  <a:pt x="3975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2377820" y="1132332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10" h="120015">
                <a:moveTo>
                  <a:pt x="39751" y="0"/>
                </a:moveTo>
                <a:lnTo>
                  <a:pt x="0" y="119506"/>
                </a:lnTo>
                <a:lnTo>
                  <a:pt x="79756" y="119506"/>
                </a:lnTo>
                <a:lnTo>
                  <a:pt x="40005" y="0"/>
                </a:lnTo>
                <a:lnTo>
                  <a:pt x="3975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1437513" y="1132332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09" h="120015">
                <a:moveTo>
                  <a:pt x="39750" y="0"/>
                </a:moveTo>
                <a:lnTo>
                  <a:pt x="0" y="119506"/>
                </a:lnTo>
                <a:lnTo>
                  <a:pt x="79756" y="119506"/>
                </a:lnTo>
                <a:lnTo>
                  <a:pt x="40005" y="0"/>
                </a:lnTo>
                <a:lnTo>
                  <a:pt x="3975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6799198" y="1117346"/>
            <a:ext cx="129794" cy="20332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6310503" y="1114552"/>
            <a:ext cx="158369" cy="20916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7066915" y="1078611"/>
            <a:ext cx="167005" cy="281305"/>
          </a:xfrm>
          <a:custGeom>
            <a:avLst/>
            <a:gdLst/>
            <a:ahLst/>
            <a:cxnLst/>
            <a:rect l="l" t="t" r="r" b="b"/>
            <a:pathLst>
              <a:path w="167004" h="281305">
                <a:moveTo>
                  <a:pt x="16890" y="0"/>
                </a:moveTo>
                <a:lnTo>
                  <a:pt x="157225" y="0"/>
                </a:lnTo>
                <a:lnTo>
                  <a:pt x="158623" y="0"/>
                </a:lnTo>
                <a:lnTo>
                  <a:pt x="159765" y="380"/>
                </a:lnTo>
                <a:lnTo>
                  <a:pt x="160781" y="1142"/>
                </a:lnTo>
                <a:lnTo>
                  <a:pt x="161798" y="1904"/>
                </a:lnTo>
                <a:lnTo>
                  <a:pt x="162686" y="3175"/>
                </a:lnTo>
                <a:lnTo>
                  <a:pt x="163321" y="4952"/>
                </a:lnTo>
                <a:lnTo>
                  <a:pt x="164083" y="6730"/>
                </a:lnTo>
                <a:lnTo>
                  <a:pt x="164591" y="9016"/>
                </a:lnTo>
                <a:lnTo>
                  <a:pt x="164973" y="11937"/>
                </a:lnTo>
                <a:lnTo>
                  <a:pt x="165353" y="14731"/>
                </a:lnTo>
                <a:lnTo>
                  <a:pt x="165480" y="18287"/>
                </a:lnTo>
                <a:lnTo>
                  <a:pt x="165480" y="22605"/>
                </a:lnTo>
                <a:lnTo>
                  <a:pt x="165480" y="26669"/>
                </a:lnTo>
                <a:lnTo>
                  <a:pt x="165353" y="30099"/>
                </a:lnTo>
                <a:lnTo>
                  <a:pt x="164973" y="33019"/>
                </a:lnTo>
                <a:lnTo>
                  <a:pt x="164591" y="35813"/>
                </a:lnTo>
                <a:lnTo>
                  <a:pt x="164083" y="38100"/>
                </a:lnTo>
                <a:lnTo>
                  <a:pt x="163321" y="39750"/>
                </a:lnTo>
                <a:lnTo>
                  <a:pt x="162686" y="41528"/>
                </a:lnTo>
                <a:lnTo>
                  <a:pt x="161798" y="42799"/>
                </a:lnTo>
                <a:lnTo>
                  <a:pt x="160781" y="43561"/>
                </a:lnTo>
                <a:lnTo>
                  <a:pt x="159765" y="44450"/>
                </a:lnTo>
                <a:lnTo>
                  <a:pt x="158623" y="44830"/>
                </a:lnTo>
                <a:lnTo>
                  <a:pt x="157225" y="44830"/>
                </a:lnTo>
                <a:lnTo>
                  <a:pt x="56895" y="44830"/>
                </a:lnTo>
                <a:lnTo>
                  <a:pt x="56895" y="113411"/>
                </a:lnTo>
                <a:lnTo>
                  <a:pt x="141858" y="113411"/>
                </a:lnTo>
                <a:lnTo>
                  <a:pt x="143128" y="113411"/>
                </a:lnTo>
                <a:lnTo>
                  <a:pt x="144399" y="113918"/>
                </a:lnTo>
                <a:lnTo>
                  <a:pt x="145414" y="114680"/>
                </a:lnTo>
                <a:lnTo>
                  <a:pt x="146557" y="115442"/>
                </a:lnTo>
                <a:lnTo>
                  <a:pt x="149732" y="125094"/>
                </a:lnTo>
                <a:lnTo>
                  <a:pt x="150113" y="127888"/>
                </a:lnTo>
                <a:lnTo>
                  <a:pt x="150367" y="131317"/>
                </a:lnTo>
                <a:lnTo>
                  <a:pt x="150367" y="135381"/>
                </a:lnTo>
                <a:lnTo>
                  <a:pt x="150367" y="139573"/>
                </a:lnTo>
                <a:lnTo>
                  <a:pt x="150113" y="143128"/>
                </a:lnTo>
                <a:lnTo>
                  <a:pt x="149732" y="145796"/>
                </a:lnTo>
                <a:lnTo>
                  <a:pt x="149478" y="148589"/>
                </a:lnTo>
                <a:lnTo>
                  <a:pt x="143128" y="157099"/>
                </a:lnTo>
                <a:lnTo>
                  <a:pt x="141858" y="157099"/>
                </a:lnTo>
                <a:lnTo>
                  <a:pt x="56895" y="157099"/>
                </a:lnTo>
                <a:lnTo>
                  <a:pt x="56895" y="236474"/>
                </a:lnTo>
                <a:lnTo>
                  <a:pt x="158114" y="236474"/>
                </a:lnTo>
                <a:lnTo>
                  <a:pt x="159511" y="236474"/>
                </a:lnTo>
                <a:lnTo>
                  <a:pt x="164464" y="241426"/>
                </a:lnTo>
                <a:lnTo>
                  <a:pt x="165226" y="243204"/>
                </a:lnTo>
                <a:lnTo>
                  <a:pt x="165734" y="245490"/>
                </a:lnTo>
                <a:lnTo>
                  <a:pt x="166115" y="248285"/>
                </a:lnTo>
                <a:lnTo>
                  <a:pt x="166496" y="251078"/>
                </a:lnTo>
                <a:lnTo>
                  <a:pt x="166624" y="254635"/>
                </a:lnTo>
                <a:lnTo>
                  <a:pt x="166624" y="258825"/>
                </a:lnTo>
                <a:lnTo>
                  <a:pt x="166624" y="263016"/>
                </a:lnTo>
                <a:lnTo>
                  <a:pt x="166496" y="266573"/>
                </a:lnTo>
                <a:lnTo>
                  <a:pt x="166115" y="269366"/>
                </a:lnTo>
                <a:lnTo>
                  <a:pt x="165734" y="272161"/>
                </a:lnTo>
                <a:lnTo>
                  <a:pt x="165226" y="274447"/>
                </a:lnTo>
                <a:lnTo>
                  <a:pt x="164464" y="276225"/>
                </a:lnTo>
                <a:lnTo>
                  <a:pt x="163702" y="278002"/>
                </a:lnTo>
                <a:lnTo>
                  <a:pt x="162813" y="279273"/>
                </a:lnTo>
                <a:lnTo>
                  <a:pt x="161798" y="280035"/>
                </a:lnTo>
                <a:lnTo>
                  <a:pt x="160654" y="280797"/>
                </a:lnTo>
                <a:lnTo>
                  <a:pt x="159511" y="281177"/>
                </a:lnTo>
                <a:lnTo>
                  <a:pt x="158114" y="281177"/>
                </a:lnTo>
                <a:lnTo>
                  <a:pt x="16890" y="281177"/>
                </a:lnTo>
                <a:lnTo>
                  <a:pt x="12191" y="281177"/>
                </a:lnTo>
                <a:lnTo>
                  <a:pt x="8127" y="279780"/>
                </a:lnTo>
                <a:lnTo>
                  <a:pt x="4825" y="276987"/>
                </a:lnTo>
                <a:lnTo>
                  <a:pt x="1650" y="274192"/>
                </a:lnTo>
                <a:lnTo>
                  <a:pt x="0" y="269493"/>
                </a:lnTo>
                <a:lnTo>
                  <a:pt x="0" y="26314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1" y="0"/>
                </a:lnTo>
                <a:lnTo>
                  <a:pt x="1689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6748398" y="1078611"/>
            <a:ext cx="233679" cy="281305"/>
          </a:xfrm>
          <a:custGeom>
            <a:avLst/>
            <a:gdLst/>
            <a:ahLst/>
            <a:cxnLst/>
            <a:rect l="l" t="t" r="r" b="b"/>
            <a:pathLst>
              <a:path w="233679" h="281305">
                <a:moveTo>
                  <a:pt x="16891" y="0"/>
                </a:moveTo>
                <a:lnTo>
                  <a:pt x="89026" y="0"/>
                </a:lnTo>
                <a:lnTo>
                  <a:pt x="107150" y="549"/>
                </a:lnTo>
                <a:lnTo>
                  <a:pt x="152780" y="8889"/>
                </a:lnTo>
                <a:lnTo>
                  <a:pt x="187499" y="26802"/>
                </a:lnTo>
                <a:lnTo>
                  <a:pt x="218961" y="65428"/>
                </a:lnTo>
                <a:lnTo>
                  <a:pt x="231187" y="105060"/>
                </a:lnTo>
                <a:lnTo>
                  <a:pt x="233552" y="136525"/>
                </a:lnTo>
                <a:lnTo>
                  <a:pt x="232912" y="155150"/>
                </a:lnTo>
                <a:lnTo>
                  <a:pt x="223393" y="202691"/>
                </a:lnTo>
                <a:lnTo>
                  <a:pt x="203319" y="238214"/>
                </a:lnTo>
                <a:lnTo>
                  <a:pt x="173497" y="262572"/>
                </a:lnTo>
                <a:lnTo>
                  <a:pt x="134294" y="276623"/>
                </a:lnTo>
                <a:lnTo>
                  <a:pt x="84074" y="281177"/>
                </a:lnTo>
                <a:lnTo>
                  <a:pt x="16891" y="281177"/>
                </a:lnTo>
                <a:lnTo>
                  <a:pt x="12192" y="281177"/>
                </a:lnTo>
                <a:lnTo>
                  <a:pt x="8127" y="279780"/>
                </a:lnTo>
                <a:lnTo>
                  <a:pt x="4825" y="276987"/>
                </a:lnTo>
                <a:lnTo>
                  <a:pt x="1650" y="274192"/>
                </a:lnTo>
                <a:lnTo>
                  <a:pt x="0" y="269493"/>
                </a:lnTo>
                <a:lnTo>
                  <a:pt x="0" y="26314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2" y="0"/>
                </a:lnTo>
                <a:lnTo>
                  <a:pt x="1689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5994908" y="1078611"/>
            <a:ext cx="215265" cy="282575"/>
          </a:xfrm>
          <a:custGeom>
            <a:avLst/>
            <a:gdLst/>
            <a:ahLst/>
            <a:cxnLst/>
            <a:rect l="l" t="t" r="r" b="b"/>
            <a:pathLst>
              <a:path w="215264" h="282575">
                <a:moveTo>
                  <a:pt x="8508" y="0"/>
                </a:moveTo>
                <a:lnTo>
                  <a:pt x="206628" y="0"/>
                </a:lnTo>
                <a:lnTo>
                  <a:pt x="207899" y="0"/>
                </a:lnTo>
                <a:lnTo>
                  <a:pt x="209168" y="380"/>
                </a:lnTo>
                <a:lnTo>
                  <a:pt x="210184" y="1269"/>
                </a:lnTo>
                <a:lnTo>
                  <a:pt x="211327" y="2031"/>
                </a:lnTo>
                <a:lnTo>
                  <a:pt x="212216" y="3301"/>
                </a:lnTo>
                <a:lnTo>
                  <a:pt x="215137" y="19176"/>
                </a:lnTo>
                <a:lnTo>
                  <a:pt x="215137" y="23494"/>
                </a:lnTo>
                <a:lnTo>
                  <a:pt x="215137" y="27686"/>
                </a:lnTo>
                <a:lnTo>
                  <a:pt x="210184" y="45465"/>
                </a:lnTo>
                <a:lnTo>
                  <a:pt x="209168" y="46354"/>
                </a:lnTo>
                <a:lnTo>
                  <a:pt x="207899" y="46736"/>
                </a:lnTo>
                <a:lnTo>
                  <a:pt x="206628" y="46736"/>
                </a:lnTo>
                <a:lnTo>
                  <a:pt x="136270" y="46736"/>
                </a:lnTo>
                <a:lnTo>
                  <a:pt x="136270" y="273430"/>
                </a:lnTo>
                <a:lnTo>
                  <a:pt x="136270" y="274827"/>
                </a:lnTo>
                <a:lnTo>
                  <a:pt x="135762" y="276098"/>
                </a:lnTo>
                <a:lnTo>
                  <a:pt x="121412" y="281813"/>
                </a:lnTo>
                <a:lnTo>
                  <a:pt x="117601" y="282321"/>
                </a:lnTo>
                <a:lnTo>
                  <a:pt x="113029" y="282575"/>
                </a:lnTo>
                <a:lnTo>
                  <a:pt x="107568" y="282575"/>
                </a:lnTo>
                <a:lnTo>
                  <a:pt x="102107" y="282575"/>
                </a:lnTo>
                <a:lnTo>
                  <a:pt x="97408" y="282321"/>
                </a:lnTo>
                <a:lnTo>
                  <a:pt x="93725" y="281813"/>
                </a:lnTo>
                <a:lnTo>
                  <a:pt x="90042" y="281431"/>
                </a:lnTo>
                <a:lnTo>
                  <a:pt x="78866" y="274827"/>
                </a:lnTo>
                <a:lnTo>
                  <a:pt x="78866" y="273430"/>
                </a:lnTo>
                <a:lnTo>
                  <a:pt x="78866" y="46736"/>
                </a:lnTo>
                <a:lnTo>
                  <a:pt x="8508" y="46736"/>
                </a:lnTo>
                <a:lnTo>
                  <a:pt x="6984" y="46736"/>
                </a:lnTo>
                <a:lnTo>
                  <a:pt x="5841" y="46354"/>
                </a:lnTo>
                <a:lnTo>
                  <a:pt x="4825" y="45465"/>
                </a:lnTo>
                <a:lnTo>
                  <a:pt x="3809" y="44576"/>
                </a:lnTo>
                <a:lnTo>
                  <a:pt x="2920" y="43179"/>
                </a:lnTo>
                <a:lnTo>
                  <a:pt x="2158" y="41401"/>
                </a:lnTo>
                <a:lnTo>
                  <a:pt x="1396" y="39624"/>
                </a:lnTo>
                <a:lnTo>
                  <a:pt x="888" y="37211"/>
                </a:lnTo>
                <a:lnTo>
                  <a:pt x="507" y="34289"/>
                </a:lnTo>
                <a:lnTo>
                  <a:pt x="126" y="31241"/>
                </a:lnTo>
                <a:lnTo>
                  <a:pt x="0" y="27686"/>
                </a:lnTo>
                <a:lnTo>
                  <a:pt x="0" y="23494"/>
                </a:lnTo>
                <a:lnTo>
                  <a:pt x="0" y="19176"/>
                </a:lnTo>
                <a:lnTo>
                  <a:pt x="2158" y="5206"/>
                </a:lnTo>
                <a:lnTo>
                  <a:pt x="2920" y="3301"/>
                </a:lnTo>
                <a:lnTo>
                  <a:pt x="3809" y="2031"/>
                </a:lnTo>
                <a:lnTo>
                  <a:pt x="4825" y="1269"/>
                </a:lnTo>
                <a:lnTo>
                  <a:pt x="5841" y="380"/>
                </a:lnTo>
                <a:lnTo>
                  <a:pt x="6984" y="0"/>
                </a:lnTo>
                <a:lnTo>
                  <a:pt x="8508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5437759" y="1078611"/>
            <a:ext cx="167005" cy="281305"/>
          </a:xfrm>
          <a:custGeom>
            <a:avLst/>
            <a:gdLst/>
            <a:ahLst/>
            <a:cxnLst/>
            <a:rect l="l" t="t" r="r" b="b"/>
            <a:pathLst>
              <a:path w="167004" h="281305">
                <a:moveTo>
                  <a:pt x="16890" y="0"/>
                </a:moveTo>
                <a:lnTo>
                  <a:pt x="157225" y="0"/>
                </a:lnTo>
                <a:lnTo>
                  <a:pt x="158623" y="0"/>
                </a:lnTo>
                <a:lnTo>
                  <a:pt x="159765" y="380"/>
                </a:lnTo>
                <a:lnTo>
                  <a:pt x="160781" y="1142"/>
                </a:lnTo>
                <a:lnTo>
                  <a:pt x="161798" y="1904"/>
                </a:lnTo>
                <a:lnTo>
                  <a:pt x="162687" y="3175"/>
                </a:lnTo>
                <a:lnTo>
                  <a:pt x="163321" y="4952"/>
                </a:lnTo>
                <a:lnTo>
                  <a:pt x="164083" y="6730"/>
                </a:lnTo>
                <a:lnTo>
                  <a:pt x="164591" y="9016"/>
                </a:lnTo>
                <a:lnTo>
                  <a:pt x="164973" y="11937"/>
                </a:lnTo>
                <a:lnTo>
                  <a:pt x="165353" y="14731"/>
                </a:lnTo>
                <a:lnTo>
                  <a:pt x="165480" y="18287"/>
                </a:lnTo>
                <a:lnTo>
                  <a:pt x="165480" y="22605"/>
                </a:lnTo>
                <a:lnTo>
                  <a:pt x="165480" y="26669"/>
                </a:lnTo>
                <a:lnTo>
                  <a:pt x="165353" y="30099"/>
                </a:lnTo>
                <a:lnTo>
                  <a:pt x="164973" y="33019"/>
                </a:lnTo>
                <a:lnTo>
                  <a:pt x="164591" y="35813"/>
                </a:lnTo>
                <a:lnTo>
                  <a:pt x="164083" y="38100"/>
                </a:lnTo>
                <a:lnTo>
                  <a:pt x="163321" y="39750"/>
                </a:lnTo>
                <a:lnTo>
                  <a:pt x="162687" y="41528"/>
                </a:lnTo>
                <a:lnTo>
                  <a:pt x="161798" y="42799"/>
                </a:lnTo>
                <a:lnTo>
                  <a:pt x="160781" y="43561"/>
                </a:lnTo>
                <a:lnTo>
                  <a:pt x="159765" y="44450"/>
                </a:lnTo>
                <a:lnTo>
                  <a:pt x="158623" y="44830"/>
                </a:lnTo>
                <a:lnTo>
                  <a:pt x="157225" y="44830"/>
                </a:lnTo>
                <a:lnTo>
                  <a:pt x="56895" y="44830"/>
                </a:lnTo>
                <a:lnTo>
                  <a:pt x="56895" y="113411"/>
                </a:lnTo>
                <a:lnTo>
                  <a:pt x="141858" y="113411"/>
                </a:lnTo>
                <a:lnTo>
                  <a:pt x="143128" y="113411"/>
                </a:lnTo>
                <a:lnTo>
                  <a:pt x="144399" y="113918"/>
                </a:lnTo>
                <a:lnTo>
                  <a:pt x="145414" y="114680"/>
                </a:lnTo>
                <a:lnTo>
                  <a:pt x="146557" y="115442"/>
                </a:lnTo>
                <a:lnTo>
                  <a:pt x="149732" y="125094"/>
                </a:lnTo>
                <a:lnTo>
                  <a:pt x="150113" y="127888"/>
                </a:lnTo>
                <a:lnTo>
                  <a:pt x="150367" y="131317"/>
                </a:lnTo>
                <a:lnTo>
                  <a:pt x="150367" y="135381"/>
                </a:lnTo>
                <a:lnTo>
                  <a:pt x="150367" y="139573"/>
                </a:lnTo>
                <a:lnTo>
                  <a:pt x="150113" y="143128"/>
                </a:lnTo>
                <a:lnTo>
                  <a:pt x="149732" y="145796"/>
                </a:lnTo>
                <a:lnTo>
                  <a:pt x="149478" y="148589"/>
                </a:lnTo>
                <a:lnTo>
                  <a:pt x="143128" y="157099"/>
                </a:lnTo>
                <a:lnTo>
                  <a:pt x="141858" y="157099"/>
                </a:lnTo>
                <a:lnTo>
                  <a:pt x="56895" y="157099"/>
                </a:lnTo>
                <a:lnTo>
                  <a:pt x="56895" y="236474"/>
                </a:lnTo>
                <a:lnTo>
                  <a:pt x="158114" y="236474"/>
                </a:lnTo>
                <a:lnTo>
                  <a:pt x="159512" y="236474"/>
                </a:lnTo>
                <a:lnTo>
                  <a:pt x="164464" y="241426"/>
                </a:lnTo>
                <a:lnTo>
                  <a:pt x="165226" y="243204"/>
                </a:lnTo>
                <a:lnTo>
                  <a:pt x="165735" y="245490"/>
                </a:lnTo>
                <a:lnTo>
                  <a:pt x="166115" y="248285"/>
                </a:lnTo>
                <a:lnTo>
                  <a:pt x="166496" y="251078"/>
                </a:lnTo>
                <a:lnTo>
                  <a:pt x="166624" y="254635"/>
                </a:lnTo>
                <a:lnTo>
                  <a:pt x="166624" y="258825"/>
                </a:lnTo>
                <a:lnTo>
                  <a:pt x="166624" y="263016"/>
                </a:lnTo>
                <a:lnTo>
                  <a:pt x="166496" y="266573"/>
                </a:lnTo>
                <a:lnTo>
                  <a:pt x="166115" y="269366"/>
                </a:lnTo>
                <a:lnTo>
                  <a:pt x="165735" y="272161"/>
                </a:lnTo>
                <a:lnTo>
                  <a:pt x="165226" y="274447"/>
                </a:lnTo>
                <a:lnTo>
                  <a:pt x="164464" y="276225"/>
                </a:lnTo>
                <a:lnTo>
                  <a:pt x="163702" y="278002"/>
                </a:lnTo>
                <a:lnTo>
                  <a:pt x="162813" y="279273"/>
                </a:lnTo>
                <a:lnTo>
                  <a:pt x="161798" y="280035"/>
                </a:lnTo>
                <a:lnTo>
                  <a:pt x="160654" y="280797"/>
                </a:lnTo>
                <a:lnTo>
                  <a:pt x="159512" y="281177"/>
                </a:lnTo>
                <a:lnTo>
                  <a:pt x="158114" y="281177"/>
                </a:lnTo>
                <a:lnTo>
                  <a:pt x="16890" y="281177"/>
                </a:lnTo>
                <a:lnTo>
                  <a:pt x="12191" y="281177"/>
                </a:lnTo>
                <a:lnTo>
                  <a:pt x="8127" y="279780"/>
                </a:lnTo>
                <a:lnTo>
                  <a:pt x="4825" y="276987"/>
                </a:lnTo>
                <a:lnTo>
                  <a:pt x="1650" y="274192"/>
                </a:lnTo>
                <a:lnTo>
                  <a:pt x="0" y="269493"/>
                </a:lnTo>
                <a:lnTo>
                  <a:pt x="0" y="26314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1" y="0"/>
                </a:lnTo>
                <a:lnTo>
                  <a:pt x="1689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4854066" y="1078611"/>
            <a:ext cx="327660" cy="282575"/>
          </a:xfrm>
          <a:custGeom>
            <a:avLst/>
            <a:gdLst/>
            <a:ahLst/>
            <a:cxnLst/>
            <a:rect l="l" t="t" r="r" b="b"/>
            <a:pathLst>
              <a:path w="327660" h="282575">
                <a:moveTo>
                  <a:pt x="21462" y="0"/>
                </a:moveTo>
                <a:lnTo>
                  <a:pt x="58800" y="0"/>
                </a:lnTo>
                <a:lnTo>
                  <a:pt x="65532" y="0"/>
                </a:lnTo>
                <a:lnTo>
                  <a:pt x="71247" y="635"/>
                </a:lnTo>
                <a:lnTo>
                  <a:pt x="101473" y="26288"/>
                </a:lnTo>
                <a:lnTo>
                  <a:pt x="103124" y="32385"/>
                </a:lnTo>
                <a:lnTo>
                  <a:pt x="163957" y="199898"/>
                </a:lnTo>
                <a:lnTo>
                  <a:pt x="164846" y="199898"/>
                </a:lnTo>
                <a:lnTo>
                  <a:pt x="227965" y="32892"/>
                </a:lnTo>
                <a:lnTo>
                  <a:pt x="229743" y="26797"/>
                </a:lnTo>
                <a:lnTo>
                  <a:pt x="231902" y="21589"/>
                </a:lnTo>
                <a:lnTo>
                  <a:pt x="234061" y="17399"/>
                </a:lnTo>
                <a:lnTo>
                  <a:pt x="236347" y="13208"/>
                </a:lnTo>
                <a:lnTo>
                  <a:pt x="238887" y="9778"/>
                </a:lnTo>
                <a:lnTo>
                  <a:pt x="241935" y="7238"/>
                </a:lnTo>
                <a:lnTo>
                  <a:pt x="244856" y="4572"/>
                </a:lnTo>
                <a:lnTo>
                  <a:pt x="248412" y="2793"/>
                </a:lnTo>
                <a:lnTo>
                  <a:pt x="252475" y="1650"/>
                </a:lnTo>
                <a:lnTo>
                  <a:pt x="256540" y="635"/>
                </a:lnTo>
                <a:lnTo>
                  <a:pt x="261238" y="0"/>
                </a:lnTo>
                <a:lnTo>
                  <a:pt x="266573" y="0"/>
                </a:lnTo>
                <a:lnTo>
                  <a:pt x="305054" y="0"/>
                </a:lnTo>
                <a:lnTo>
                  <a:pt x="308991" y="0"/>
                </a:lnTo>
                <a:lnTo>
                  <a:pt x="312293" y="508"/>
                </a:lnTo>
                <a:lnTo>
                  <a:pt x="315087" y="1524"/>
                </a:lnTo>
                <a:lnTo>
                  <a:pt x="318008" y="2539"/>
                </a:lnTo>
                <a:lnTo>
                  <a:pt x="327660" y="19176"/>
                </a:lnTo>
                <a:lnTo>
                  <a:pt x="327660" y="22860"/>
                </a:lnTo>
                <a:lnTo>
                  <a:pt x="327660" y="273430"/>
                </a:lnTo>
                <a:lnTo>
                  <a:pt x="327660" y="274827"/>
                </a:lnTo>
                <a:lnTo>
                  <a:pt x="327279" y="276098"/>
                </a:lnTo>
                <a:lnTo>
                  <a:pt x="326390" y="277240"/>
                </a:lnTo>
                <a:lnTo>
                  <a:pt x="325628" y="278511"/>
                </a:lnTo>
                <a:lnTo>
                  <a:pt x="313690" y="281813"/>
                </a:lnTo>
                <a:lnTo>
                  <a:pt x="310261" y="282321"/>
                </a:lnTo>
                <a:lnTo>
                  <a:pt x="305816" y="282575"/>
                </a:lnTo>
                <a:lnTo>
                  <a:pt x="300482" y="282575"/>
                </a:lnTo>
                <a:lnTo>
                  <a:pt x="295275" y="282575"/>
                </a:lnTo>
                <a:lnTo>
                  <a:pt x="290957" y="282321"/>
                </a:lnTo>
                <a:lnTo>
                  <a:pt x="287400" y="281813"/>
                </a:lnTo>
                <a:lnTo>
                  <a:pt x="283972" y="281431"/>
                </a:lnTo>
                <a:lnTo>
                  <a:pt x="274828" y="277240"/>
                </a:lnTo>
                <a:lnTo>
                  <a:pt x="273938" y="276098"/>
                </a:lnTo>
                <a:lnTo>
                  <a:pt x="273558" y="274827"/>
                </a:lnTo>
                <a:lnTo>
                  <a:pt x="273558" y="273430"/>
                </a:lnTo>
                <a:lnTo>
                  <a:pt x="273558" y="44576"/>
                </a:lnTo>
                <a:lnTo>
                  <a:pt x="273050" y="44576"/>
                </a:lnTo>
                <a:lnTo>
                  <a:pt x="191643" y="273176"/>
                </a:lnTo>
                <a:lnTo>
                  <a:pt x="191008" y="275081"/>
                </a:lnTo>
                <a:lnTo>
                  <a:pt x="190119" y="276605"/>
                </a:lnTo>
                <a:lnTo>
                  <a:pt x="174879" y="282193"/>
                </a:lnTo>
                <a:lnTo>
                  <a:pt x="171450" y="282448"/>
                </a:lnTo>
                <a:lnTo>
                  <a:pt x="167259" y="282575"/>
                </a:lnTo>
                <a:lnTo>
                  <a:pt x="162306" y="282575"/>
                </a:lnTo>
                <a:lnTo>
                  <a:pt x="157353" y="282575"/>
                </a:lnTo>
                <a:lnTo>
                  <a:pt x="153162" y="282321"/>
                </a:lnTo>
                <a:lnTo>
                  <a:pt x="149733" y="281939"/>
                </a:lnTo>
                <a:lnTo>
                  <a:pt x="146177" y="281559"/>
                </a:lnTo>
                <a:lnTo>
                  <a:pt x="135762" y="277240"/>
                </a:lnTo>
                <a:lnTo>
                  <a:pt x="134493" y="276098"/>
                </a:lnTo>
                <a:lnTo>
                  <a:pt x="133604" y="274700"/>
                </a:lnTo>
                <a:lnTo>
                  <a:pt x="133223" y="273176"/>
                </a:lnTo>
                <a:lnTo>
                  <a:pt x="54483" y="44576"/>
                </a:lnTo>
                <a:lnTo>
                  <a:pt x="54102" y="44576"/>
                </a:lnTo>
                <a:lnTo>
                  <a:pt x="54102" y="273430"/>
                </a:lnTo>
                <a:lnTo>
                  <a:pt x="54102" y="274827"/>
                </a:lnTo>
                <a:lnTo>
                  <a:pt x="53721" y="276098"/>
                </a:lnTo>
                <a:lnTo>
                  <a:pt x="52832" y="277240"/>
                </a:lnTo>
                <a:lnTo>
                  <a:pt x="52070" y="278511"/>
                </a:lnTo>
                <a:lnTo>
                  <a:pt x="40005" y="281813"/>
                </a:lnTo>
                <a:lnTo>
                  <a:pt x="36703" y="282321"/>
                </a:lnTo>
                <a:lnTo>
                  <a:pt x="32258" y="282575"/>
                </a:lnTo>
                <a:lnTo>
                  <a:pt x="26924" y="282575"/>
                </a:lnTo>
                <a:lnTo>
                  <a:pt x="21717" y="282575"/>
                </a:lnTo>
                <a:lnTo>
                  <a:pt x="17399" y="282321"/>
                </a:lnTo>
                <a:lnTo>
                  <a:pt x="13843" y="281813"/>
                </a:lnTo>
                <a:lnTo>
                  <a:pt x="10413" y="281431"/>
                </a:lnTo>
                <a:lnTo>
                  <a:pt x="1143" y="277240"/>
                </a:lnTo>
                <a:lnTo>
                  <a:pt x="381" y="276098"/>
                </a:lnTo>
                <a:lnTo>
                  <a:pt x="0" y="274827"/>
                </a:lnTo>
                <a:lnTo>
                  <a:pt x="0" y="273430"/>
                </a:lnTo>
                <a:lnTo>
                  <a:pt x="0" y="22860"/>
                </a:lnTo>
                <a:lnTo>
                  <a:pt x="0" y="15493"/>
                </a:lnTo>
                <a:lnTo>
                  <a:pt x="1905" y="9778"/>
                </a:lnTo>
                <a:lnTo>
                  <a:pt x="5842" y="5841"/>
                </a:lnTo>
                <a:lnTo>
                  <a:pt x="9779" y="2031"/>
                </a:lnTo>
                <a:lnTo>
                  <a:pt x="14986" y="0"/>
                </a:lnTo>
                <a:lnTo>
                  <a:pt x="21462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4297807" y="1078611"/>
            <a:ext cx="167005" cy="281305"/>
          </a:xfrm>
          <a:custGeom>
            <a:avLst/>
            <a:gdLst/>
            <a:ahLst/>
            <a:cxnLst/>
            <a:rect l="l" t="t" r="r" b="b"/>
            <a:pathLst>
              <a:path w="167004" h="281305">
                <a:moveTo>
                  <a:pt x="16890" y="0"/>
                </a:moveTo>
                <a:lnTo>
                  <a:pt x="157225" y="0"/>
                </a:lnTo>
                <a:lnTo>
                  <a:pt x="158622" y="0"/>
                </a:lnTo>
                <a:lnTo>
                  <a:pt x="159765" y="380"/>
                </a:lnTo>
                <a:lnTo>
                  <a:pt x="160781" y="1142"/>
                </a:lnTo>
                <a:lnTo>
                  <a:pt x="161797" y="1904"/>
                </a:lnTo>
                <a:lnTo>
                  <a:pt x="162687" y="3175"/>
                </a:lnTo>
                <a:lnTo>
                  <a:pt x="163321" y="4952"/>
                </a:lnTo>
                <a:lnTo>
                  <a:pt x="164083" y="6730"/>
                </a:lnTo>
                <a:lnTo>
                  <a:pt x="164591" y="9016"/>
                </a:lnTo>
                <a:lnTo>
                  <a:pt x="164972" y="11937"/>
                </a:lnTo>
                <a:lnTo>
                  <a:pt x="165353" y="14731"/>
                </a:lnTo>
                <a:lnTo>
                  <a:pt x="165480" y="18287"/>
                </a:lnTo>
                <a:lnTo>
                  <a:pt x="165480" y="22605"/>
                </a:lnTo>
                <a:lnTo>
                  <a:pt x="165480" y="26669"/>
                </a:lnTo>
                <a:lnTo>
                  <a:pt x="165353" y="30099"/>
                </a:lnTo>
                <a:lnTo>
                  <a:pt x="164972" y="33019"/>
                </a:lnTo>
                <a:lnTo>
                  <a:pt x="164591" y="35813"/>
                </a:lnTo>
                <a:lnTo>
                  <a:pt x="164083" y="38100"/>
                </a:lnTo>
                <a:lnTo>
                  <a:pt x="163321" y="39750"/>
                </a:lnTo>
                <a:lnTo>
                  <a:pt x="162687" y="41528"/>
                </a:lnTo>
                <a:lnTo>
                  <a:pt x="161797" y="42799"/>
                </a:lnTo>
                <a:lnTo>
                  <a:pt x="160781" y="43561"/>
                </a:lnTo>
                <a:lnTo>
                  <a:pt x="159765" y="44450"/>
                </a:lnTo>
                <a:lnTo>
                  <a:pt x="158622" y="44830"/>
                </a:lnTo>
                <a:lnTo>
                  <a:pt x="157225" y="44830"/>
                </a:lnTo>
                <a:lnTo>
                  <a:pt x="56895" y="44830"/>
                </a:lnTo>
                <a:lnTo>
                  <a:pt x="56895" y="113411"/>
                </a:lnTo>
                <a:lnTo>
                  <a:pt x="141858" y="113411"/>
                </a:lnTo>
                <a:lnTo>
                  <a:pt x="143128" y="113411"/>
                </a:lnTo>
                <a:lnTo>
                  <a:pt x="144398" y="113918"/>
                </a:lnTo>
                <a:lnTo>
                  <a:pt x="145414" y="114680"/>
                </a:lnTo>
                <a:lnTo>
                  <a:pt x="146557" y="115442"/>
                </a:lnTo>
                <a:lnTo>
                  <a:pt x="149732" y="125094"/>
                </a:lnTo>
                <a:lnTo>
                  <a:pt x="150113" y="127888"/>
                </a:lnTo>
                <a:lnTo>
                  <a:pt x="150367" y="131317"/>
                </a:lnTo>
                <a:lnTo>
                  <a:pt x="150367" y="135381"/>
                </a:lnTo>
                <a:lnTo>
                  <a:pt x="150367" y="139573"/>
                </a:lnTo>
                <a:lnTo>
                  <a:pt x="150113" y="143128"/>
                </a:lnTo>
                <a:lnTo>
                  <a:pt x="149732" y="145796"/>
                </a:lnTo>
                <a:lnTo>
                  <a:pt x="149478" y="148589"/>
                </a:lnTo>
                <a:lnTo>
                  <a:pt x="143128" y="157099"/>
                </a:lnTo>
                <a:lnTo>
                  <a:pt x="141858" y="157099"/>
                </a:lnTo>
                <a:lnTo>
                  <a:pt x="56895" y="157099"/>
                </a:lnTo>
                <a:lnTo>
                  <a:pt x="56895" y="236474"/>
                </a:lnTo>
                <a:lnTo>
                  <a:pt x="158114" y="236474"/>
                </a:lnTo>
                <a:lnTo>
                  <a:pt x="159512" y="236474"/>
                </a:lnTo>
                <a:lnTo>
                  <a:pt x="164464" y="241426"/>
                </a:lnTo>
                <a:lnTo>
                  <a:pt x="165226" y="243204"/>
                </a:lnTo>
                <a:lnTo>
                  <a:pt x="165734" y="245490"/>
                </a:lnTo>
                <a:lnTo>
                  <a:pt x="166115" y="248285"/>
                </a:lnTo>
                <a:lnTo>
                  <a:pt x="166496" y="251078"/>
                </a:lnTo>
                <a:lnTo>
                  <a:pt x="166623" y="254635"/>
                </a:lnTo>
                <a:lnTo>
                  <a:pt x="166623" y="258825"/>
                </a:lnTo>
                <a:lnTo>
                  <a:pt x="166623" y="263016"/>
                </a:lnTo>
                <a:lnTo>
                  <a:pt x="164464" y="276225"/>
                </a:lnTo>
                <a:lnTo>
                  <a:pt x="163702" y="278002"/>
                </a:lnTo>
                <a:lnTo>
                  <a:pt x="162813" y="279273"/>
                </a:lnTo>
                <a:lnTo>
                  <a:pt x="161797" y="280035"/>
                </a:lnTo>
                <a:lnTo>
                  <a:pt x="160654" y="280797"/>
                </a:lnTo>
                <a:lnTo>
                  <a:pt x="159512" y="281177"/>
                </a:lnTo>
                <a:lnTo>
                  <a:pt x="158114" y="281177"/>
                </a:lnTo>
                <a:lnTo>
                  <a:pt x="16890" y="281177"/>
                </a:lnTo>
                <a:lnTo>
                  <a:pt x="12191" y="281177"/>
                </a:lnTo>
                <a:lnTo>
                  <a:pt x="8127" y="279780"/>
                </a:lnTo>
                <a:lnTo>
                  <a:pt x="4825" y="276987"/>
                </a:lnTo>
                <a:lnTo>
                  <a:pt x="1650" y="274192"/>
                </a:lnTo>
                <a:lnTo>
                  <a:pt x="0" y="269493"/>
                </a:lnTo>
                <a:lnTo>
                  <a:pt x="0" y="26314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1" y="0"/>
                </a:lnTo>
                <a:lnTo>
                  <a:pt x="1689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5692266" y="1077722"/>
            <a:ext cx="231775" cy="283845"/>
          </a:xfrm>
          <a:custGeom>
            <a:avLst/>
            <a:gdLst/>
            <a:ahLst/>
            <a:cxnLst/>
            <a:rect l="l" t="t" r="r" b="b"/>
            <a:pathLst>
              <a:path w="231775" h="283844">
                <a:moveTo>
                  <a:pt x="206883" y="0"/>
                </a:moveTo>
                <a:lnTo>
                  <a:pt x="211709" y="0"/>
                </a:lnTo>
                <a:lnTo>
                  <a:pt x="215900" y="253"/>
                </a:lnTo>
                <a:lnTo>
                  <a:pt x="219202" y="635"/>
                </a:lnTo>
                <a:lnTo>
                  <a:pt x="222504" y="1015"/>
                </a:lnTo>
                <a:lnTo>
                  <a:pt x="225171" y="1524"/>
                </a:lnTo>
                <a:lnTo>
                  <a:pt x="226949" y="2412"/>
                </a:lnTo>
                <a:lnTo>
                  <a:pt x="228727" y="3301"/>
                </a:lnTo>
                <a:lnTo>
                  <a:pt x="229997" y="4317"/>
                </a:lnTo>
                <a:lnTo>
                  <a:pt x="230759" y="5461"/>
                </a:lnTo>
                <a:lnTo>
                  <a:pt x="231394" y="6603"/>
                </a:lnTo>
                <a:lnTo>
                  <a:pt x="231775" y="8000"/>
                </a:lnTo>
                <a:lnTo>
                  <a:pt x="231775" y="9398"/>
                </a:lnTo>
                <a:lnTo>
                  <a:pt x="231775" y="262127"/>
                </a:lnTo>
                <a:lnTo>
                  <a:pt x="231775" y="265429"/>
                </a:lnTo>
                <a:lnTo>
                  <a:pt x="231267" y="268350"/>
                </a:lnTo>
                <a:lnTo>
                  <a:pt x="230124" y="271017"/>
                </a:lnTo>
                <a:lnTo>
                  <a:pt x="228854" y="273685"/>
                </a:lnTo>
                <a:lnTo>
                  <a:pt x="227330" y="275843"/>
                </a:lnTo>
                <a:lnTo>
                  <a:pt x="225425" y="277494"/>
                </a:lnTo>
                <a:lnTo>
                  <a:pt x="223393" y="279273"/>
                </a:lnTo>
                <a:lnTo>
                  <a:pt x="221107" y="280542"/>
                </a:lnTo>
                <a:lnTo>
                  <a:pt x="218440" y="281304"/>
                </a:lnTo>
                <a:lnTo>
                  <a:pt x="215773" y="282193"/>
                </a:lnTo>
                <a:lnTo>
                  <a:pt x="213106" y="282575"/>
                </a:lnTo>
                <a:lnTo>
                  <a:pt x="210312" y="282575"/>
                </a:lnTo>
                <a:lnTo>
                  <a:pt x="185928" y="282575"/>
                </a:lnTo>
                <a:lnTo>
                  <a:pt x="180848" y="282575"/>
                </a:lnTo>
                <a:lnTo>
                  <a:pt x="176530" y="282066"/>
                </a:lnTo>
                <a:lnTo>
                  <a:pt x="172847" y="281050"/>
                </a:lnTo>
                <a:lnTo>
                  <a:pt x="169163" y="280035"/>
                </a:lnTo>
                <a:lnTo>
                  <a:pt x="143763" y="246887"/>
                </a:lnTo>
                <a:lnTo>
                  <a:pt x="73787" y="115442"/>
                </a:lnTo>
                <a:lnTo>
                  <a:pt x="55483" y="76723"/>
                </a:lnTo>
                <a:lnTo>
                  <a:pt x="50165" y="63753"/>
                </a:lnTo>
                <a:lnTo>
                  <a:pt x="49784" y="63753"/>
                </a:lnTo>
                <a:lnTo>
                  <a:pt x="51220" y="102729"/>
                </a:lnTo>
                <a:lnTo>
                  <a:pt x="51435" y="127000"/>
                </a:lnTo>
                <a:lnTo>
                  <a:pt x="51435" y="274065"/>
                </a:lnTo>
                <a:lnTo>
                  <a:pt x="51435" y="275463"/>
                </a:lnTo>
                <a:lnTo>
                  <a:pt x="51054" y="276860"/>
                </a:lnTo>
                <a:lnTo>
                  <a:pt x="50292" y="278002"/>
                </a:lnTo>
                <a:lnTo>
                  <a:pt x="49530" y="279145"/>
                </a:lnTo>
                <a:lnTo>
                  <a:pt x="48133" y="280162"/>
                </a:lnTo>
                <a:lnTo>
                  <a:pt x="46100" y="280924"/>
                </a:lnTo>
                <a:lnTo>
                  <a:pt x="44196" y="281686"/>
                </a:lnTo>
                <a:lnTo>
                  <a:pt x="41529" y="282320"/>
                </a:lnTo>
                <a:lnTo>
                  <a:pt x="38227" y="282701"/>
                </a:lnTo>
                <a:lnTo>
                  <a:pt x="34925" y="283210"/>
                </a:lnTo>
                <a:lnTo>
                  <a:pt x="30607" y="283463"/>
                </a:lnTo>
                <a:lnTo>
                  <a:pt x="25400" y="283463"/>
                </a:lnTo>
                <a:lnTo>
                  <a:pt x="20320" y="283463"/>
                </a:lnTo>
                <a:lnTo>
                  <a:pt x="16129" y="283210"/>
                </a:lnTo>
                <a:lnTo>
                  <a:pt x="12827" y="282701"/>
                </a:lnTo>
                <a:lnTo>
                  <a:pt x="9398" y="282320"/>
                </a:lnTo>
                <a:lnTo>
                  <a:pt x="6858" y="281686"/>
                </a:lnTo>
                <a:lnTo>
                  <a:pt x="4953" y="280924"/>
                </a:lnTo>
                <a:lnTo>
                  <a:pt x="3048" y="280162"/>
                </a:lnTo>
                <a:lnTo>
                  <a:pt x="1778" y="279145"/>
                </a:lnTo>
                <a:lnTo>
                  <a:pt x="1016" y="278002"/>
                </a:lnTo>
                <a:lnTo>
                  <a:pt x="381" y="276860"/>
                </a:lnTo>
                <a:lnTo>
                  <a:pt x="0" y="275463"/>
                </a:lnTo>
                <a:lnTo>
                  <a:pt x="0" y="274065"/>
                </a:lnTo>
                <a:lnTo>
                  <a:pt x="0" y="21336"/>
                </a:lnTo>
                <a:lnTo>
                  <a:pt x="0" y="14604"/>
                </a:lnTo>
                <a:lnTo>
                  <a:pt x="1905" y="9398"/>
                </a:lnTo>
                <a:lnTo>
                  <a:pt x="5969" y="6095"/>
                </a:lnTo>
                <a:lnTo>
                  <a:pt x="9906" y="2666"/>
                </a:lnTo>
                <a:lnTo>
                  <a:pt x="14859" y="888"/>
                </a:lnTo>
                <a:lnTo>
                  <a:pt x="20574" y="888"/>
                </a:lnTo>
                <a:lnTo>
                  <a:pt x="51308" y="888"/>
                </a:lnTo>
                <a:lnTo>
                  <a:pt x="56769" y="888"/>
                </a:lnTo>
                <a:lnTo>
                  <a:pt x="61341" y="1397"/>
                </a:lnTo>
                <a:lnTo>
                  <a:pt x="83566" y="16001"/>
                </a:lnTo>
                <a:lnTo>
                  <a:pt x="86233" y="19812"/>
                </a:lnTo>
                <a:lnTo>
                  <a:pt x="88900" y="24637"/>
                </a:lnTo>
                <a:lnTo>
                  <a:pt x="91694" y="30225"/>
                </a:lnTo>
                <a:lnTo>
                  <a:pt x="146431" y="133095"/>
                </a:lnTo>
                <a:lnTo>
                  <a:pt x="149606" y="139318"/>
                </a:lnTo>
                <a:lnTo>
                  <a:pt x="152781" y="145414"/>
                </a:lnTo>
                <a:lnTo>
                  <a:pt x="155829" y="151383"/>
                </a:lnTo>
                <a:lnTo>
                  <a:pt x="159004" y="157352"/>
                </a:lnTo>
                <a:lnTo>
                  <a:pt x="162052" y="163449"/>
                </a:lnTo>
                <a:lnTo>
                  <a:pt x="164846" y="169417"/>
                </a:lnTo>
                <a:lnTo>
                  <a:pt x="167767" y="175387"/>
                </a:lnTo>
                <a:lnTo>
                  <a:pt x="170561" y="181355"/>
                </a:lnTo>
                <a:lnTo>
                  <a:pt x="173355" y="187198"/>
                </a:lnTo>
                <a:lnTo>
                  <a:pt x="176149" y="192912"/>
                </a:lnTo>
                <a:lnTo>
                  <a:pt x="178816" y="198754"/>
                </a:lnTo>
                <a:lnTo>
                  <a:pt x="181356" y="204469"/>
                </a:lnTo>
                <a:lnTo>
                  <a:pt x="181610" y="204469"/>
                </a:lnTo>
                <a:lnTo>
                  <a:pt x="181326" y="196832"/>
                </a:lnTo>
                <a:lnTo>
                  <a:pt x="181054" y="188991"/>
                </a:lnTo>
                <a:lnTo>
                  <a:pt x="180361" y="148897"/>
                </a:lnTo>
                <a:lnTo>
                  <a:pt x="180340" y="141350"/>
                </a:lnTo>
                <a:lnTo>
                  <a:pt x="180340" y="9398"/>
                </a:lnTo>
                <a:lnTo>
                  <a:pt x="180340" y="8000"/>
                </a:lnTo>
                <a:lnTo>
                  <a:pt x="180721" y="6603"/>
                </a:lnTo>
                <a:lnTo>
                  <a:pt x="181610" y="5461"/>
                </a:lnTo>
                <a:lnTo>
                  <a:pt x="182499" y="4317"/>
                </a:lnTo>
                <a:lnTo>
                  <a:pt x="183896" y="3301"/>
                </a:lnTo>
                <a:lnTo>
                  <a:pt x="185928" y="2412"/>
                </a:lnTo>
                <a:lnTo>
                  <a:pt x="187960" y="1524"/>
                </a:lnTo>
                <a:lnTo>
                  <a:pt x="190627" y="1015"/>
                </a:lnTo>
                <a:lnTo>
                  <a:pt x="194056" y="635"/>
                </a:lnTo>
                <a:lnTo>
                  <a:pt x="197358" y="253"/>
                </a:lnTo>
                <a:lnTo>
                  <a:pt x="201549" y="0"/>
                </a:lnTo>
                <a:lnTo>
                  <a:pt x="20688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3967098" y="1077722"/>
            <a:ext cx="231775" cy="283845"/>
          </a:xfrm>
          <a:custGeom>
            <a:avLst/>
            <a:gdLst/>
            <a:ahLst/>
            <a:cxnLst/>
            <a:rect l="l" t="t" r="r" b="b"/>
            <a:pathLst>
              <a:path w="231775" h="283844">
                <a:moveTo>
                  <a:pt x="206883" y="0"/>
                </a:moveTo>
                <a:lnTo>
                  <a:pt x="211709" y="0"/>
                </a:lnTo>
                <a:lnTo>
                  <a:pt x="215900" y="253"/>
                </a:lnTo>
                <a:lnTo>
                  <a:pt x="219201" y="635"/>
                </a:lnTo>
                <a:lnTo>
                  <a:pt x="222503" y="1015"/>
                </a:lnTo>
                <a:lnTo>
                  <a:pt x="225171" y="1524"/>
                </a:lnTo>
                <a:lnTo>
                  <a:pt x="226949" y="2412"/>
                </a:lnTo>
                <a:lnTo>
                  <a:pt x="228726" y="3301"/>
                </a:lnTo>
                <a:lnTo>
                  <a:pt x="229997" y="4317"/>
                </a:lnTo>
                <a:lnTo>
                  <a:pt x="230759" y="5461"/>
                </a:lnTo>
                <a:lnTo>
                  <a:pt x="231393" y="6603"/>
                </a:lnTo>
                <a:lnTo>
                  <a:pt x="231775" y="8000"/>
                </a:lnTo>
                <a:lnTo>
                  <a:pt x="231775" y="9398"/>
                </a:lnTo>
                <a:lnTo>
                  <a:pt x="231775" y="262127"/>
                </a:lnTo>
                <a:lnTo>
                  <a:pt x="231775" y="265429"/>
                </a:lnTo>
                <a:lnTo>
                  <a:pt x="231266" y="268350"/>
                </a:lnTo>
                <a:lnTo>
                  <a:pt x="230124" y="271017"/>
                </a:lnTo>
                <a:lnTo>
                  <a:pt x="228853" y="273685"/>
                </a:lnTo>
                <a:lnTo>
                  <a:pt x="227329" y="275843"/>
                </a:lnTo>
                <a:lnTo>
                  <a:pt x="225425" y="277494"/>
                </a:lnTo>
                <a:lnTo>
                  <a:pt x="223392" y="279273"/>
                </a:lnTo>
                <a:lnTo>
                  <a:pt x="221106" y="280542"/>
                </a:lnTo>
                <a:lnTo>
                  <a:pt x="218439" y="281304"/>
                </a:lnTo>
                <a:lnTo>
                  <a:pt x="215773" y="282193"/>
                </a:lnTo>
                <a:lnTo>
                  <a:pt x="213105" y="282575"/>
                </a:lnTo>
                <a:lnTo>
                  <a:pt x="210312" y="282575"/>
                </a:lnTo>
                <a:lnTo>
                  <a:pt x="185927" y="282575"/>
                </a:lnTo>
                <a:lnTo>
                  <a:pt x="180848" y="282575"/>
                </a:lnTo>
                <a:lnTo>
                  <a:pt x="176529" y="282066"/>
                </a:lnTo>
                <a:lnTo>
                  <a:pt x="172847" y="281050"/>
                </a:lnTo>
                <a:lnTo>
                  <a:pt x="169163" y="280035"/>
                </a:lnTo>
                <a:lnTo>
                  <a:pt x="143763" y="246887"/>
                </a:lnTo>
                <a:lnTo>
                  <a:pt x="73787" y="115442"/>
                </a:lnTo>
                <a:lnTo>
                  <a:pt x="55483" y="76723"/>
                </a:lnTo>
                <a:lnTo>
                  <a:pt x="50164" y="63753"/>
                </a:lnTo>
                <a:lnTo>
                  <a:pt x="49784" y="63753"/>
                </a:lnTo>
                <a:lnTo>
                  <a:pt x="51220" y="102729"/>
                </a:lnTo>
                <a:lnTo>
                  <a:pt x="51435" y="127000"/>
                </a:lnTo>
                <a:lnTo>
                  <a:pt x="51435" y="274065"/>
                </a:lnTo>
                <a:lnTo>
                  <a:pt x="51435" y="275463"/>
                </a:lnTo>
                <a:lnTo>
                  <a:pt x="51053" y="276860"/>
                </a:lnTo>
                <a:lnTo>
                  <a:pt x="50291" y="278002"/>
                </a:lnTo>
                <a:lnTo>
                  <a:pt x="49529" y="279145"/>
                </a:lnTo>
                <a:lnTo>
                  <a:pt x="48133" y="280162"/>
                </a:lnTo>
                <a:lnTo>
                  <a:pt x="46100" y="280924"/>
                </a:lnTo>
                <a:lnTo>
                  <a:pt x="44196" y="281686"/>
                </a:lnTo>
                <a:lnTo>
                  <a:pt x="41528" y="282320"/>
                </a:lnTo>
                <a:lnTo>
                  <a:pt x="38226" y="282701"/>
                </a:lnTo>
                <a:lnTo>
                  <a:pt x="34925" y="283210"/>
                </a:lnTo>
                <a:lnTo>
                  <a:pt x="30606" y="283463"/>
                </a:lnTo>
                <a:lnTo>
                  <a:pt x="25400" y="283463"/>
                </a:lnTo>
                <a:lnTo>
                  <a:pt x="20320" y="283463"/>
                </a:lnTo>
                <a:lnTo>
                  <a:pt x="16128" y="283210"/>
                </a:lnTo>
                <a:lnTo>
                  <a:pt x="12826" y="282701"/>
                </a:lnTo>
                <a:lnTo>
                  <a:pt x="9398" y="282320"/>
                </a:lnTo>
                <a:lnTo>
                  <a:pt x="0" y="275463"/>
                </a:lnTo>
                <a:lnTo>
                  <a:pt x="0" y="274065"/>
                </a:lnTo>
                <a:lnTo>
                  <a:pt x="0" y="21336"/>
                </a:lnTo>
                <a:lnTo>
                  <a:pt x="0" y="14604"/>
                </a:lnTo>
                <a:lnTo>
                  <a:pt x="1904" y="9398"/>
                </a:lnTo>
                <a:lnTo>
                  <a:pt x="5968" y="6095"/>
                </a:lnTo>
                <a:lnTo>
                  <a:pt x="9905" y="2666"/>
                </a:lnTo>
                <a:lnTo>
                  <a:pt x="14859" y="888"/>
                </a:lnTo>
                <a:lnTo>
                  <a:pt x="20574" y="888"/>
                </a:lnTo>
                <a:lnTo>
                  <a:pt x="51308" y="888"/>
                </a:lnTo>
                <a:lnTo>
                  <a:pt x="56768" y="888"/>
                </a:lnTo>
                <a:lnTo>
                  <a:pt x="61340" y="1397"/>
                </a:lnTo>
                <a:lnTo>
                  <a:pt x="83565" y="16001"/>
                </a:lnTo>
                <a:lnTo>
                  <a:pt x="86233" y="19812"/>
                </a:lnTo>
                <a:lnTo>
                  <a:pt x="88900" y="24637"/>
                </a:lnTo>
                <a:lnTo>
                  <a:pt x="91693" y="30225"/>
                </a:lnTo>
                <a:lnTo>
                  <a:pt x="146430" y="133095"/>
                </a:lnTo>
                <a:lnTo>
                  <a:pt x="149605" y="139318"/>
                </a:lnTo>
                <a:lnTo>
                  <a:pt x="152780" y="145414"/>
                </a:lnTo>
                <a:lnTo>
                  <a:pt x="155828" y="151383"/>
                </a:lnTo>
                <a:lnTo>
                  <a:pt x="159003" y="157352"/>
                </a:lnTo>
                <a:lnTo>
                  <a:pt x="162051" y="163449"/>
                </a:lnTo>
                <a:lnTo>
                  <a:pt x="164846" y="169417"/>
                </a:lnTo>
                <a:lnTo>
                  <a:pt x="167766" y="175387"/>
                </a:lnTo>
                <a:lnTo>
                  <a:pt x="170561" y="181355"/>
                </a:lnTo>
                <a:lnTo>
                  <a:pt x="173354" y="187198"/>
                </a:lnTo>
                <a:lnTo>
                  <a:pt x="176149" y="192912"/>
                </a:lnTo>
                <a:lnTo>
                  <a:pt x="178815" y="198754"/>
                </a:lnTo>
                <a:lnTo>
                  <a:pt x="181355" y="204469"/>
                </a:lnTo>
                <a:lnTo>
                  <a:pt x="181610" y="204469"/>
                </a:lnTo>
                <a:lnTo>
                  <a:pt x="181326" y="196832"/>
                </a:lnTo>
                <a:lnTo>
                  <a:pt x="181054" y="188991"/>
                </a:lnTo>
                <a:lnTo>
                  <a:pt x="180361" y="148897"/>
                </a:lnTo>
                <a:lnTo>
                  <a:pt x="180339" y="141350"/>
                </a:lnTo>
                <a:lnTo>
                  <a:pt x="180339" y="9398"/>
                </a:lnTo>
                <a:lnTo>
                  <a:pt x="180339" y="8000"/>
                </a:lnTo>
                <a:lnTo>
                  <a:pt x="180721" y="6603"/>
                </a:lnTo>
                <a:lnTo>
                  <a:pt x="181610" y="5461"/>
                </a:lnTo>
                <a:lnTo>
                  <a:pt x="182499" y="4317"/>
                </a:lnTo>
                <a:lnTo>
                  <a:pt x="194055" y="635"/>
                </a:lnTo>
                <a:lnTo>
                  <a:pt x="197358" y="253"/>
                </a:lnTo>
                <a:lnTo>
                  <a:pt x="201549" y="0"/>
                </a:lnTo>
                <a:lnTo>
                  <a:pt x="20688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5280786" y="1077341"/>
            <a:ext cx="57785" cy="283845"/>
          </a:xfrm>
          <a:custGeom>
            <a:avLst/>
            <a:gdLst/>
            <a:ahLst/>
            <a:cxnLst/>
            <a:rect l="l" t="t" r="r" b="b"/>
            <a:pathLst>
              <a:path w="57785" h="283844">
                <a:moveTo>
                  <a:pt x="28701" y="0"/>
                </a:moveTo>
                <a:lnTo>
                  <a:pt x="34289" y="0"/>
                </a:lnTo>
                <a:lnTo>
                  <a:pt x="38988" y="254"/>
                </a:lnTo>
                <a:lnTo>
                  <a:pt x="55879" y="5207"/>
                </a:lnTo>
                <a:lnTo>
                  <a:pt x="56896" y="6350"/>
                </a:lnTo>
                <a:lnTo>
                  <a:pt x="57276" y="7620"/>
                </a:lnTo>
                <a:lnTo>
                  <a:pt x="57276" y="9144"/>
                </a:lnTo>
                <a:lnTo>
                  <a:pt x="57276" y="274700"/>
                </a:lnTo>
                <a:lnTo>
                  <a:pt x="57276" y="276098"/>
                </a:lnTo>
                <a:lnTo>
                  <a:pt x="56896" y="277368"/>
                </a:lnTo>
                <a:lnTo>
                  <a:pt x="55879" y="278511"/>
                </a:lnTo>
                <a:lnTo>
                  <a:pt x="54990" y="279781"/>
                </a:lnTo>
                <a:lnTo>
                  <a:pt x="42545" y="283083"/>
                </a:lnTo>
                <a:lnTo>
                  <a:pt x="38988" y="283591"/>
                </a:lnTo>
                <a:lnTo>
                  <a:pt x="34289" y="283845"/>
                </a:lnTo>
                <a:lnTo>
                  <a:pt x="28701" y="283845"/>
                </a:lnTo>
                <a:lnTo>
                  <a:pt x="23113" y="283845"/>
                </a:lnTo>
                <a:lnTo>
                  <a:pt x="18541" y="283591"/>
                </a:lnTo>
                <a:lnTo>
                  <a:pt x="14859" y="283083"/>
                </a:lnTo>
                <a:lnTo>
                  <a:pt x="11175" y="282701"/>
                </a:lnTo>
                <a:lnTo>
                  <a:pt x="1397" y="278511"/>
                </a:lnTo>
                <a:lnTo>
                  <a:pt x="380" y="277368"/>
                </a:lnTo>
                <a:lnTo>
                  <a:pt x="0" y="276098"/>
                </a:lnTo>
                <a:lnTo>
                  <a:pt x="0" y="274700"/>
                </a:lnTo>
                <a:lnTo>
                  <a:pt x="0" y="9144"/>
                </a:lnTo>
                <a:lnTo>
                  <a:pt x="0" y="7620"/>
                </a:lnTo>
                <a:lnTo>
                  <a:pt x="380" y="6350"/>
                </a:lnTo>
                <a:lnTo>
                  <a:pt x="1397" y="5207"/>
                </a:lnTo>
                <a:lnTo>
                  <a:pt x="2286" y="4063"/>
                </a:lnTo>
                <a:lnTo>
                  <a:pt x="23113" y="0"/>
                </a:lnTo>
                <a:lnTo>
                  <a:pt x="28701" y="0"/>
                </a:lnTo>
                <a:close/>
              </a:path>
            </a:pathLst>
          </a:custGeom>
          <a:ln w="12191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4520819" y="10773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4" h="283844">
                <a:moveTo>
                  <a:pt x="127253" y="0"/>
                </a:moveTo>
                <a:lnTo>
                  <a:pt x="135762" y="0"/>
                </a:lnTo>
                <a:lnTo>
                  <a:pt x="142620" y="126"/>
                </a:lnTo>
                <a:lnTo>
                  <a:pt x="147700" y="381"/>
                </a:lnTo>
                <a:lnTo>
                  <a:pt x="152780" y="508"/>
                </a:lnTo>
                <a:lnTo>
                  <a:pt x="156717" y="1016"/>
                </a:lnTo>
                <a:lnTo>
                  <a:pt x="159511" y="1905"/>
                </a:lnTo>
                <a:lnTo>
                  <a:pt x="162305" y="2667"/>
                </a:lnTo>
                <a:lnTo>
                  <a:pt x="164337" y="3810"/>
                </a:lnTo>
                <a:lnTo>
                  <a:pt x="165607" y="5461"/>
                </a:lnTo>
                <a:lnTo>
                  <a:pt x="166877" y="6985"/>
                </a:lnTo>
                <a:lnTo>
                  <a:pt x="167893" y="9144"/>
                </a:lnTo>
                <a:lnTo>
                  <a:pt x="168782" y="11937"/>
                </a:lnTo>
                <a:lnTo>
                  <a:pt x="255650" y="261238"/>
                </a:lnTo>
                <a:lnTo>
                  <a:pt x="257428" y="266446"/>
                </a:lnTo>
                <a:lnTo>
                  <a:pt x="258571" y="270510"/>
                </a:lnTo>
                <a:lnTo>
                  <a:pt x="258952" y="273558"/>
                </a:lnTo>
                <a:lnTo>
                  <a:pt x="259333" y="276606"/>
                </a:lnTo>
                <a:lnTo>
                  <a:pt x="258825" y="278892"/>
                </a:lnTo>
                <a:lnTo>
                  <a:pt x="257175" y="280416"/>
                </a:lnTo>
                <a:lnTo>
                  <a:pt x="255650" y="281939"/>
                </a:lnTo>
                <a:lnTo>
                  <a:pt x="252856" y="282829"/>
                </a:lnTo>
                <a:lnTo>
                  <a:pt x="248792" y="283210"/>
                </a:lnTo>
                <a:lnTo>
                  <a:pt x="244728" y="283591"/>
                </a:lnTo>
                <a:lnTo>
                  <a:pt x="239140" y="283845"/>
                </a:lnTo>
                <a:lnTo>
                  <a:pt x="232028" y="283845"/>
                </a:lnTo>
                <a:lnTo>
                  <a:pt x="224662" y="283845"/>
                </a:lnTo>
                <a:lnTo>
                  <a:pt x="218820" y="283718"/>
                </a:lnTo>
                <a:lnTo>
                  <a:pt x="214756" y="283463"/>
                </a:lnTo>
                <a:lnTo>
                  <a:pt x="210565" y="283210"/>
                </a:lnTo>
                <a:lnTo>
                  <a:pt x="207390" y="282829"/>
                </a:lnTo>
                <a:lnTo>
                  <a:pt x="205231" y="282194"/>
                </a:lnTo>
                <a:lnTo>
                  <a:pt x="203072" y="281559"/>
                </a:lnTo>
                <a:lnTo>
                  <a:pt x="198500" y="274828"/>
                </a:lnTo>
                <a:lnTo>
                  <a:pt x="179577" y="218439"/>
                </a:lnTo>
                <a:lnTo>
                  <a:pt x="74040" y="218439"/>
                </a:lnTo>
                <a:lnTo>
                  <a:pt x="56260" y="273304"/>
                </a:lnTo>
                <a:lnTo>
                  <a:pt x="55625" y="275336"/>
                </a:lnTo>
                <a:lnTo>
                  <a:pt x="54863" y="277113"/>
                </a:lnTo>
                <a:lnTo>
                  <a:pt x="53975" y="278511"/>
                </a:lnTo>
                <a:lnTo>
                  <a:pt x="52958" y="279781"/>
                </a:lnTo>
                <a:lnTo>
                  <a:pt x="51434" y="280924"/>
                </a:lnTo>
                <a:lnTo>
                  <a:pt x="49402" y="281686"/>
                </a:lnTo>
                <a:lnTo>
                  <a:pt x="47243" y="282575"/>
                </a:lnTo>
                <a:lnTo>
                  <a:pt x="44322" y="283083"/>
                </a:lnTo>
                <a:lnTo>
                  <a:pt x="40512" y="283337"/>
                </a:lnTo>
                <a:lnTo>
                  <a:pt x="36575" y="283591"/>
                </a:lnTo>
                <a:lnTo>
                  <a:pt x="31622" y="283845"/>
                </a:lnTo>
                <a:lnTo>
                  <a:pt x="25400" y="283845"/>
                </a:lnTo>
                <a:lnTo>
                  <a:pt x="18668" y="283845"/>
                </a:lnTo>
                <a:lnTo>
                  <a:pt x="13461" y="283591"/>
                </a:lnTo>
                <a:lnTo>
                  <a:pt x="9778" y="283083"/>
                </a:lnTo>
                <a:lnTo>
                  <a:pt x="5968" y="282701"/>
                </a:lnTo>
                <a:lnTo>
                  <a:pt x="3301" y="281686"/>
                </a:lnTo>
                <a:lnTo>
                  <a:pt x="1904" y="280035"/>
                </a:lnTo>
                <a:lnTo>
                  <a:pt x="507" y="278257"/>
                </a:lnTo>
                <a:lnTo>
                  <a:pt x="0" y="275971"/>
                </a:lnTo>
                <a:lnTo>
                  <a:pt x="380" y="272923"/>
                </a:lnTo>
                <a:lnTo>
                  <a:pt x="761" y="269875"/>
                </a:lnTo>
                <a:lnTo>
                  <a:pt x="1904" y="265811"/>
                </a:lnTo>
                <a:lnTo>
                  <a:pt x="3682" y="260731"/>
                </a:lnTo>
                <a:lnTo>
                  <a:pt x="90296" y="11303"/>
                </a:lnTo>
                <a:lnTo>
                  <a:pt x="98932" y="1905"/>
                </a:lnTo>
                <a:lnTo>
                  <a:pt x="101472" y="1016"/>
                </a:lnTo>
                <a:lnTo>
                  <a:pt x="105028" y="508"/>
                </a:lnTo>
                <a:lnTo>
                  <a:pt x="109473" y="381"/>
                </a:lnTo>
                <a:lnTo>
                  <a:pt x="113918" y="126"/>
                </a:lnTo>
                <a:lnTo>
                  <a:pt x="119887" y="0"/>
                </a:lnTo>
                <a:lnTo>
                  <a:pt x="12725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3633851" y="10773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4" h="283844">
                <a:moveTo>
                  <a:pt x="127253" y="0"/>
                </a:moveTo>
                <a:lnTo>
                  <a:pt x="135762" y="0"/>
                </a:lnTo>
                <a:lnTo>
                  <a:pt x="142621" y="126"/>
                </a:lnTo>
                <a:lnTo>
                  <a:pt x="147700" y="381"/>
                </a:lnTo>
                <a:lnTo>
                  <a:pt x="152781" y="508"/>
                </a:lnTo>
                <a:lnTo>
                  <a:pt x="156718" y="1016"/>
                </a:lnTo>
                <a:lnTo>
                  <a:pt x="159512" y="1905"/>
                </a:lnTo>
                <a:lnTo>
                  <a:pt x="162306" y="2667"/>
                </a:lnTo>
                <a:lnTo>
                  <a:pt x="164337" y="3810"/>
                </a:lnTo>
                <a:lnTo>
                  <a:pt x="165608" y="5461"/>
                </a:lnTo>
                <a:lnTo>
                  <a:pt x="166877" y="6985"/>
                </a:lnTo>
                <a:lnTo>
                  <a:pt x="167894" y="9144"/>
                </a:lnTo>
                <a:lnTo>
                  <a:pt x="168783" y="11937"/>
                </a:lnTo>
                <a:lnTo>
                  <a:pt x="255650" y="261238"/>
                </a:lnTo>
                <a:lnTo>
                  <a:pt x="257428" y="266446"/>
                </a:lnTo>
                <a:lnTo>
                  <a:pt x="258572" y="270510"/>
                </a:lnTo>
                <a:lnTo>
                  <a:pt x="258952" y="273558"/>
                </a:lnTo>
                <a:lnTo>
                  <a:pt x="259334" y="276606"/>
                </a:lnTo>
                <a:lnTo>
                  <a:pt x="258825" y="278892"/>
                </a:lnTo>
                <a:lnTo>
                  <a:pt x="257175" y="280416"/>
                </a:lnTo>
                <a:lnTo>
                  <a:pt x="255650" y="281939"/>
                </a:lnTo>
                <a:lnTo>
                  <a:pt x="252857" y="282829"/>
                </a:lnTo>
                <a:lnTo>
                  <a:pt x="248793" y="283210"/>
                </a:lnTo>
                <a:lnTo>
                  <a:pt x="244728" y="283591"/>
                </a:lnTo>
                <a:lnTo>
                  <a:pt x="239140" y="283845"/>
                </a:lnTo>
                <a:lnTo>
                  <a:pt x="232028" y="283845"/>
                </a:lnTo>
                <a:lnTo>
                  <a:pt x="224662" y="283845"/>
                </a:lnTo>
                <a:lnTo>
                  <a:pt x="218821" y="283718"/>
                </a:lnTo>
                <a:lnTo>
                  <a:pt x="214757" y="283463"/>
                </a:lnTo>
                <a:lnTo>
                  <a:pt x="210565" y="283210"/>
                </a:lnTo>
                <a:lnTo>
                  <a:pt x="207390" y="282829"/>
                </a:lnTo>
                <a:lnTo>
                  <a:pt x="205232" y="282194"/>
                </a:lnTo>
                <a:lnTo>
                  <a:pt x="203073" y="281559"/>
                </a:lnTo>
                <a:lnTo>
                  <a:pt x="198500" y="274828"/>
                </a:lnTo>
                <a:lnTo>
                  <a:pt x="179577" y="218439"/>
                </a:lnTo>
                <a:lnTo>
                  <a:pt x="74040" y="218439"/>
                </a:lnTo>
                <a:lnTo>
                  <a:pt x="56261" y="273304"/>
                </a:lnTo>
                <a:lnTo>
                  <a:pt x="55625" y="275336"/>
                </a:lnTo>
                <a:lnTo>
                  <a:pt x="54863" y="277113"/>
                </a:lnTo>
                <a:lnTo>
                  <a:pt x="53975" y="278511"/>
                </a:lnTo>
                <a:lnTo>
                  <a:pt x="52959" y="279781"/>
                </a:lnTo>
                <a:lnTo>
                  <a:pt x="51435" y="280924"/>
                </a:lnTo>
                <a:lnTo>
                  <a:pt x="49402" y="281686"/>
                </a:lnTo>
                <a:lnTo>
                  <a:pt x="47244" y="282575"/>
                </a:lnTo>
                <a:lnTo>
                  <a:pt x="44323" y="283083"/>
                </a:lnTo>
                <a:lnTo>
                  <a:pt x="40512" y="283337"/>
                </a:lnTo>
                <a:lnTo>
                  <a:pt x="36575" y="283591"/>
                </a:lnTo>
                <a:lnTo>
                  <a:pt x="31623" y="283845"/>
                </a:lnTo>
                <a:lnTo>
                  <a:pt x="25400" y="283845"/>
                </a:lnTo>
                <a:lnTo>
                  <a:pt x="18669" y="283845"/>
                </a:lnTo>
                <a:lnTo>
                  <a:pt x="13462" y="283591"/>
                </a:lnTo>
                <a:lnTo>
                  <a:pt x="9778" y="283083"/>
                </a:lnTo>
                <a:lnTo>
                  <a:pt x="5969" y="282701"/>
                </a:lnTo>
                <a:lnTo>
                  <a:pt x="3301" y="281686"/>
                </a:lnTo>
                <a:lnTo>
                  <a:pt x="1904" y="280035"/>
                </a:lnTo>
                <a:lnTo>
                  <a:pt x="508" y="278257"/>
                </a:lnTo>
                <a:lnTo>
                  <a:pt x="0" y="275971"/>
                </a:lnTo>
                <a:lnTo>
                  <a:pt x="381" y="272923"/>
                </a:lnTo>
                <a:lnTo>
                  <a:pt x="762" y="269875"/>
                </a:lnTo>
                <a:lnTo>
                  <a:pt x="1904" y="265811"/>
                </a:lnTo>
                <a:lnTo>
                  <a:pt x="3683" y="260731"/>
                </a:lnTo>
                <a:lnTo>
                  <a:pt x="90297" y="11303"/>
                </a:lnTo>
                <a:lnTo>
                  <a:pt x="91186" y="8889"/>
                </a:lnTo>
                <a:lnTo>
                  <a:pt x="92201" y="6858"/>
                </a:lnTo>
                <a:lnTo>
                  <a:pt x="93345" y="5334"/>
                </a:lnTo>
                <a:lnTo>
                  <a:pt x="94487" y="3810"/>
                </a:lnTo>
                <a:lnTo>
                  <a:pt x="96393" y="2667"/>
                </a:lnTo>
                <a:lnTo>
                  <a:pt x="98933" y="1905"/>
                </a:lnTo>
                <a:lnTo>
                  <a:pt x="101473" y="1016"/>
                </a:lnTo>
                <a:lnTo>
                  <a:pt x="105028" y="508"/>
                </a:lnTo>
                <a:lnTo>
                  <a:pt x="109474" y="381"/>
                </a:lnTo>
                <a:lnTo>
                  <a:pt x="113919" y="126"/>
                </a:lnTo>
                <a:lnTo>
                  <a:pt x="119887" y="0"/>
                </a:lnTo>
                <a:lnTo>
                  <a:pt x="12725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2983229" y="1077341"/>
            <a:ext cx="223520" cy="283845"/>
          </a:xfrm>
          <a:custGeom>
            <a:avLst/>
            <a:gdLst/>
            <a:ahLst/>
            <a:cxnLst/>
            <a:rect l="l" t="t" r="r" b="b"/>
            <a:pathLst>
              <a:path w="223519" h="283844">
                <a:moveTo>
                  <a:pt x="29971" y="0"/>
                </a:moveTo>
                <a:lnTo>
                  <a:pt x="36702" y="0"/>
                </a:lnTo>
                <a:lnTo>
                  <a:pt x="42037" y="126"/>
                </a:lnTo>
                <a:lnTo>
                  <a:pt x="94995" y="79375"/>
                </a:lnTo>
                <a:lnTo>
                  <a:pt x="98043" y="85979"/>
                </a:lnTo>
                <a:lnTo>
                  <a:pt x="101092" y="92963"/>
                </a:lnTo>
                <a:lnTo>
                  <a:pt x="104012" y="100330"/>
                </a:lnTo>
                <a:lnTo>
                  <a:pt x="106933" y="107823"/>
                </a:lnTo>
                <a:lnTo>
                  <a:pt x="109981" y="115570"/>
                </a:lnTo>
                <a:lnTo>
                  <a:pt x="113030" y="123698"/>
                </a:lnTo>
                <a:lnTo>
                  <a:pt x="113411" y="123698"/>
                </a:lnTo>
                <a:lnTo>
                  <a:pt x="116205" y="115824"/>
                </a:lnTo>
                <a:lnTo>
                  <a:pt x="118999" y="108204"/>
                </a:lnTo>
                <a:lnTo>
                  <a:pt x="121919" y="100837"/>
                </a:lnTo>
                <a:lnTo>
                  <a:pt x="124840" y="93472"/>
                </a:lnTo>
                <a:lnTo>
                  <a:pt x="127634" y="86360"/>
                </a:lnTo>
                <a:lnTo>
                  <a:pt x="130428" y="79756"/>
                </a:lnTo>
                <a:lnTo>
                  <a:pt x="161289" y="11049"/>
                </a:lnTo>
                <a:lnTo>
                  <a:pt x="162051" y="8762"/>
                </a:lnTo>
                <a:lnTo>
                  <a:pt x="186562" y="0"/>
                </a:lnTo>
                <a:lnTo>
                  <a:pt x="192786" y="0"/>
                </a:lnTo>
                <a:lnTo>
                  <a:pt x="201040" y="0"/>
                </a:lnTo>
                <a:lnTo>
                  <a:pt x="207390" y="126"/>
                </a:lnTo>
                <a:lnTo>
                  <a:pt x="211962" y="508"/>
                </a:lnTo>
                <a:lnTo>
                  <a:pt x="216534" y="888"/>
                </a:lnTo>
                <a:lnTo>
                  <a:pt x="219709" y="1905"/>
                </a:lnTo>
                <a:lnTo>
                  <a:pt x="221361" y="3429"/>
                </a:lnTo>
                <a:lnTo>
                  <a:pt x="223012" y="4953"/>
                </a:lnTo>
                <a:lnTo>
                  <a:pt x="223393" y="7112"/>
                </a:lnTo>
                <a:lnTo>
                  <a:pt x="222503" y="10160"/>
                </a:lnTo>
                <a:lnTo>
                  <a:pt x="221614" y="13208"/>
                </a:lnTo>
                <a:lnTo>
                  <a:pt x="219963" y="17399"/>
                </a:lnTo>
                <a:lnTo>
                  <a:pt x="217296" y="22606"/>
                </a:lnTo>
                <a:lnTo>
                  <a:pt x="140462" y="175768"/>
                </a:lnTo>
                <a:lnTo>
                  <a:pt x="140462" y="274700"/>
                </a:lnTo>
                <a:lnTo>
                  <a:pt x="140462" y="276098"/>
                </a:lnTo>
                <a:lnTo>
                  <a:pt x="139953" y="277368"/>
                </a:lnTo>
                <a:lnTo>
                  <a:pt x="138937" y="278511"/>
                </a:lnTo>
                <a:lnTo>
                  <a:pt x="138049" y="279781"/>
                </a:lnTo>
                <a:lnTo>
                  <a:pt x="136525" y="280670"/>
                </a:lnTo>
                <a:lnTo>
                  <a:pt x="134365" y="281432"/>
                </a:lnTo>
                <a:lnTo>
                  <a:pt x="132206" y="282067"/>
                </a:lnTo>
                <a:lnTo>
                  <a:pt x="129158" y="282701"/>
                </a:lnTo>
                <a:lnTo>
                  <a:pt x="125475" y="283083"/>
                </a:lnTo>
                <a:lnTo>
                  <a:pt x="121793" y="283591"/>
                </a:lnTo>
                <a:lnTo>
                  <a:pt x="117220" y="283845"/>
                </a:lnTo>
                <a:lnTo>
                  <a:pt x="111759" y="283845"/>
                </a:lnTo>
                <a:lnTo>
                  <a:pt x="106044" y="283845"/>
                </a:lnTo>
                <a:lnTo>
                  <a:pt x="101472" y="283591"/>
                </a:lnTo>
                <a:lnTo>
                  <a:pt x="97789" y="283083"/>
                </a:lnTo>
                <a:lnTo>
                  <a:pt x="94233" y="282701"/>
                </a:lnTo>
                <a:lnTo>
                  <a:pt x="84327" y="278511"/>
                </a:lnTo>
                <a:lnTo>
                  <a:pt x="83438" y="277368"/>
                </a:lnTo>
                <a:lnTo>
                  <a:pt x="83057" y="276098"/>
                </a:lnTo>
                <a:lnTo>
                  <a:pt x="83057" y="274700"/>
                </a:lnTo>
                <a:lnTo>
                  <a:pt x="83057" y="175768"/>
                </a:lnTo>
                <a:lnTo>
                  <a:pt x="6095" y="22606"/>
                </a:lnTo>
                <a:lnTo>
                  <a:pt x="0" y="7112"/>
                </a:lnTo>
                <a:lnTo>
                  <a:pt x="381" y="4953"/>
                </a:lnTo>
                <a:lnTo>
                  <a:pt x="2158" y="3429"/>
                </a:lnTo>
                <a:lnTo>
                  <a:pt x="3809" y="1905"/>
                </a:lnTo>
                <a:lnTo>
                  <a:pt x="6857" y="888"/>
                </a:lnTo>
                <a:lnTo>
                  <a:pt x="11302" y="508"/>
                </a:lnTo>
                <a:lnTo>
                  <a:pt x="15875" y="126"/>
                </a:lnTo>
                <a:lnTo>
                  <a:pt x="22097" y="0"/>
                </a:lnTo>
                <a:lnTo>
                  <a:pt x="2997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2291207" y="10773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4" h="283844">
                <a:moveTo>
                  <a:pt x="127254" y="0"/>
                </a:moveTo>
                <a:lnTo>
                  <a:pt x="135762" y="0"/>
                </a:lnTo>
                <a:lnTo>
                  <a:pt x="142620" y="126"/>
                </a:lnTo>
                <a:lnTo>
                  <a:pt x="147700" y="381"/>
                </a:lnTo>
                <a:lnTo>
                  <a:pt x="152781" y="508"/>
                </a:lnTo>
                <a:lnTo>
                  <a:pt x="156718" y="1016"/>
                </a:lnTo>
                <a:lnTo>
                  <a:pt x="159512" y="1905"/>
                </a:lnTo>
                <a:lnTo>
                  <a:pt x="162306" y="2667"/>
                </a:lnTo>
                <a:lnTo>
                  <a:pt x="164337" y="3810"/>
                </a:lnTo>
                <a:lnTo>
                  <a:pt x="165607" y="5461"/>
                </a:lnTo>
                <a:lnTo>
                  <a:pt x="166878" y="6985"/>
                </a:lnTo>
                <a:lnTo>
                  <a:pt x="167894" y="9144"/>
                </a:lnTo>
                <a:lnTo>
                  <a:pt x="168782" y="11937"/>
                </a:lnTo>
                <a:lnTo>
                  <a:pt x="255650" y="261238"/>
                </a:lnTo>
                <a:lnTo>
                  <a:pt x="257429" y="266446"/>
                </a:lnTo>
                <a:lnTo>
                  <a:pt x="258572" y="270510"/>
                </a:lnTo>
                <a:lnTo>
                  <a:pt x="258953" y="273558"/>
                </a:lnTo>
                <a:lnTo>
                  <a:pt x="259334" y="276606"/>
                </a:lnTo>
                <a:lnTo>
                  <a:pt x="258825" y="278892"/>
                </a:lnTo>
                <a:lnTo>
                  <a:pt x="257175" y="280416"/>
                </a:lnTo>
                <a:lnTo>
                  <a:pt x="255650" y="281939"/>
                </a:lnTo>
                <a:lnTo>
                  <a:pt x="252856" y="282829"/>
                </a:lnTo>
                <a:lnTo>
                  <a:pt x="248793" y="283210"/>
                </a:lnTo>
                <a:lnTo>
                  <a:pt x="244729" y="283591"/>
                </a:lnTo>
                <a:lnTo>
                  <a:pt x="239141" y="283845"/>
                </a:lnTo>
                <a:lnTo>
                  <a:pt x="232029" y="283845"/>
                </a:lnTo>
                <a:lnTo>
                  <a:pt x="224662" y="283845"/>
                </a:lnTo>
                <a:lnTo>
                  <a:pt x="218820" y="283718"/>
                </a:lnTo>
                <a:lnTo>
                  <a:pt x="214756" y="283463"/>
                </a:lnTo>
                <a:lnTo>
                  <a:pt x="210566" y="283210"/>
                </a:lnTo>
                <a:lnTo>
                  <a:pt x="198500" y="274828"/>
                </a:lnTo>
                <a:lnTo>
                  <a:pt x="179578" y="218439"/>
                </a:lnTo>
                <a:lnTo>
                  <a:pt x="74041" y="218439"/>
                </a:lnTo>
                <a:lnTo>
                  <a:pt x="56261" y="273304"/>
                </a:lnTo>
                <a:lnTo>
                  <a:pt x="55625" y="275336"/>
                </a:lnTo>
                <a:lnTo>
                  <a:pt x="54863" y="277113"/>
                </a:lnTo>
                <a:lnTo>
                  <a:pt x="53975" y="278511"/>
                </a:lnTo>
                <a:lnTo>
                  <a:pt x="52959" y="279781"/>
                </a:lnTo>
                <a:lnTo>
                  <a:pt x="51435" y="280924"/>
                </a:lnTo>
                <a:lnTo>
                  <a:pt x="49403" y="281686"/>
                </a:lnTo>
                <a:lnTo>
                  <a:pt x="47243" y="282575"/>
                </a:lnTo>
                <a:lnTo>
                  <a:pt x="44323" y="283083"/>
                </a:lnTo>
                <a:lnTo>
                  <a:pt x="40512" y="283337"/>
                </a:lnTo>
                <a:lnTo>
                  <a:pt x="36575" y="283591"/>
                </a:lnTo>
                <a:lnTo>
                  <a:pt x="31623" y="283845"/>
                </a:lnTo>
                <a:lnTo>
                  <a:pt x="25400" y="283845"/>
                </a:lnTo>
                <a:lnTo>
                  <a:pt x="18668" y="283845"/>
                </a:lnTo>
                <a:lnTo>
                  <a:pt x="13462" y="283591"/>
                </a:lnTo>
                <a:lnTo>
                  <a:pt x="9779" y="283083"/>
                </a:lnTo>
                <a:lnTo>
                  <a:pt x="5968" y="282701"/>
                </a:lnTo>
                <a:lnTo>
                  <a:pt x="3301" y="281686"/>
                </a:lnTo>
                <a:lnTo>
                  <a:pt x="1905" y="280035"/>
                </a:lnTo>
                <a:lnTo>
                  <a:pt x="507" y="278257"/>
                </a:lnTo>
                <a:lnTo>
                  <a:pt x="0" y="275971"/>
                </a:lnTo>
                <a:lnTo>
                  <a:pt x="381" y="272923"/>
                </a:lnTo>
                <a:lnTo>
                  <a:pt x="762" y="269875"/>
                </a:lnTo>
                <a:lnTo>
                  <a:pt x="1905" y="265811"/>
                </a:lnTo>
                <a:lnTo>
                  <a:pt x="3682" y="260731"/>
                </a:lnTo>
                <a:lnTo>
                  <a:pt x="90297" y="11303"/>
                </a:lnTo>
                <a:lnTo>
                  <a:pt x="91186" y="8889"/>
                </a:lnTo>
                <a:lnTo>
                  <a:pt x="92201" y="6858"/>
                </a:lnTo>
                <a:lnTo>
                  <a:pt x="93344" y="5334"/>
                </a:lnTo>
                <a:lnTo>
                  <a:pt x="94487" y="3810"/>
                </a:lnTo>
                <a:lnTo>
                  <a:pt x="96393" y="2667"/>
                </a:lnTo>
                <a:lnTo>
                  <a:pt x="98932" y="1905"/>
                </a:lnTo>
                <a:lnTo>
                  <a:pt x="101473" y="1016"/>
                </a:lnTo>
                <a:lnTo>
                  <a:pt x="105029" y="508"/>
                </a:lnTo>
                <a:lnTo>
                  <a:pt x="109474" y="381"/>
                </a:lnTo>
                <a:lnTo>
                  <a:pt x="113918" y="126"/>
                </a:lnTo>
                <a:lnTo>
                  <a:pt x="119887" y="0"/>
                </a:lnTo>
                <a:lnTo>
                  <a:pt x="127254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1999360" y="1077341"/>
            <a:ext cx="229870" cy="287655"/>
          </a:xfrm>
          <a:custGeom>
            <a:avLst/>
            <a:gdLst/>
            <a:ahLst/>
            <a:cxnLst/>
            <a:rect l="l" t="t" r="r" b="b"/>
            <a:pathLst>
              <a:path w="229869" h="287655">
                <a:moveTo>
                  <a:pt x="28701" y="0"/>
                </a:moveTo>
                <a:lnTo>
                  <a:pt x="34162" y="0"/>
                </a:lnTo>
                <a:lnTo>
                  <a:pt x="38734" y="254"/>
                </a:lnTo>
                <a:lnTo>
                  <a:pt x="42418" y="635"/>
                </a:lnTo>
                <a:lnTo>
                  <a:pt x="45974" y="1143"/>
                </a:lnTo>
                <a:lnTo>
                  <a:pt x="48894" y="1650"/>
                </a:lnTo>
                <a:lnTo>
                  <a:pt x="51053" y="2412"/>
                </a:lnTo>
                <a:lnTo>
                  <a:pt x="53212" y="3175"/>
                </a:lnTo>
                <a:lnTo>
                  <a:pt x="54737" y="4063"/>
                </a:lnTo>
                <a:lnTo>
                  <a:pt x="55752" y="5207"/>
                </a:lnTo>
                <a:lnTo>
                  <a:pt x="56641" y="6350"/>
                </a:lnTo>
                <a:lnTo>
                  <a:pt x="57150" y="7620"/>
                </a:lnTo>
                <a:lnTo>
                  <a:pt x="57150" y="9144"/>
                </a:lnTo>
                <a:lnTo>
                  <a:pt x="57150" y="175133"/>
                </a:lnTo>
                <a:lnTo>
                  <a:pt x="67944" y="219075"/>
                </a:lnTo>
                <a:lnTo>
                  <a:pt x="73151" y="224409"/>
                </a:lnTo>
                <a:lnTo>
                  <a:pt x="78231" y="229870"/>
                </a:lnTo>
                <a:lnTo>
                  <a:pt x="84455" y="233807"/>
                </a:lnTo>
                <a:lnTo>
                  <a:pt x="91566" y="236474"/>
                </a:lnTo>
                <a:lnTo>
                  <a:pt x="98806" y="239141"/>
                </a:lnTo>
                <a:lnTo>
                  <a:pt x="106806" y="240537"/>
                </a:lnTo>
                <a:lnTo>
                  <a:pt x="115569" y="240537"/>
                </a:lnTo>
                <a:lnTo>
                  <a:pt x="124587" y="240537"/>
                </a:lnTo>
                <a:lnTo>
                  <a:pt x="162687" y="219075"/>
                </a:lnTo>
                <a:lnTo>
                  <a:pt x="173227" y="178435"/>
                </a:lnTo>
                <a:lnTo>
                  <a:pt x="173227" y="9144"/>
                </a:lnTo>
                <a:lnTo>
                  <a:pt x="173227" y="7620"/>
                </a:lnTo>
                <a:lnTo>
                  <a:pt x="173608" y="6350"/>
                </a:lnTo>
                <a:lnTo>
                  <a:pt x="174497" y="5207"/>
                </a:lnTo>
                <a:lnTo>
                  <a:pt x="175387" y="4063"/>
                </a:lnTo>
                <a:lnTo>
                  <a:pt x="176911" y="3175"/>
                </a:lnTo>
                <a:lnTo>
                  <a:pt x="179069" y="2412"/>
                </a:lnTo>
                <a:lnTo>
                  <a:pt x="181228" y="1650"/>
                </a:lnTo>
                <a:lnTo>
                  <a:pt x="184150" y="1143"/>
                </a:lnTo>
                <a:lnTo>
                  <a:pt x="187832" y="635"/>
                </a:lnTo>
                <a:lnTo>
                  <a:pt x="191515" y="254"/>
                </a:lnTo>
                <a:lnTo>
                  <a:pt x="196087" y="0"/>
                </a:lnTo>
                <a:lnTo>
                  <a:pt x="201675" y="0"/>
                </a:lnTo>
                <a:lnTo>
                  <a:pt x="207137" y="0"/>
                </a:lnTo>
                <a:lnTo>
                  <a:pt x="228345" y="5207"/>
                </a:lnTo>
                <a:lnTo>
                  <a:pt x="229234" y="6350"/>
                </a:lnTo>
                <a:lnTo>
                  <a:pt x="229615" y="7620"/>
                </a:lnTo>
                <a:lnTo>
                  <a:pt x="229615" y="9144"/>
                </a:lnTo>
                <a:lnTo>
                  <a:pt x="229615" y="177800"/>
                </a:lnTo>
                <a:lnTo>
                  <a:pt x="222122" y="224028"/>
                </a:lnTo>
                <a:lnTo>
                  <a:pt x="199644" y="258572"/>
                </a:lnTo>
                <a:lnTo>
                  <a:pt x="163194" y="280035"/>
                </a:lnTo>
                <a:lnTo>
                  <a:pt x="113156" y="287528"/>
                </a:lnTo>
                <a:lnTo>
                  <a:pt x="100252" y="287101"/>
                </a:lnTo>
                <a:lnTo>
                  <a:pt x="55510" y="277108"/>
                </a:lnTo>
                <a:lnTo>
                  <a:pt x="23141" y="253563"/>
                </a:lnTo>
                <a:lnTo>
                  <a:pt x="4339" y="216697"/>
                </a:lnTo>
                <a:lnTo>
                  <a:pt x="0" y="180086"/>
                </a:lnTo>
                <a:lnTo>
                  <a:pt x="0" y="9144"/>
                </a:lnTo>
                <a:lnTo>
                  <a:pt x="0" y="7620"/>
                </a:lnTo>
                <a:lnTo>
                  <a:pt x="381" y="6350"/>
                </a:lnTo>
                <a:lnTo>
                  <a:pt x="1269" y="5207"/>
                </a:lnTo>
                <a:lnTo>
                  <a:pt x="2158" y="4063"/>
                </a:lnTo>
                <a:lnTo>
                  <a:pt x="3682" y="3175"/>
                </a:lnTo>
                <a:lnTo>
                  <a:pt x="5968" y="2412"/>
                </a:lnTo>
                <a:lnTo>
                  <a:pt x="8255" y="1650"/>
                </a:lnTo>
                <a:lnTo>
                  <a:pt x="11175" y="1143"/>
                </a:lnTo>
                <a:lnTo>
                  <a:pt x="14731" y="635"/>
                </a:lnTo>
                <a:lnTo>
                  <a:pt x="18414" y="254"/>
                </a:lnTo>
                <a:lnTo>
                  <a:pt x="22987" y="0"/>
                </a:lnTo>
                <a:lnTo>
                  <a:pt x="2870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350899" y="10773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5" h="283844">
                <a:moveTo>
                  <a:pt x="127253" y="0"/>
                </a:moveTo>
                <a:lnTo>
                  <a:pt x="135762" y="0"/>
                </a:lnTo>
                <a:lnTo>
                  <a:pt x="142620" y="126"/>
                </a:lnTo>
                <a:lnTo>
                  <a:pt x="147700" y="381"/>
                </a:lnTo>
                <a:lnTo>
                  <a:pt x="152781" y="508"/>
                </a:lnTo>
                <a:lnTo>
                  <a:pt x="156717" y="1016"/>
                </a:lnTo>
                <a:lnTo>
                  <a:pt x="159512" y="1905"/>
                </a:lnTo>
                <a:lnTo>
                  <a:pt x="162306" y="2667"/>
                </a:lnTo>
                <a:lnTo>
                  <a:pt x="164337" y="3810"/>
                </a:lnTo>
                <a:lnTo>
                  <a:pt x="165607" y="5461"/>
                </a:lnTo>
                <a:lnTo>
                  <a:pt x="166878" y="6985"/>
                </a:lnTo>
                <a:lnTo>
                  <a:pt x="167894" y="9144"/>
                </a:lnTo>
                <a:lnTo>
                  <a:pt x="168782" y="11937"/>
                </a:lnTo>
                <a:lnTo>
                  <a:pt x="255650" y="261238"/>
                </a:lnTo>
                <a:lnTo>
                  <a:pt x="257428" y="266446"/>
                </a:lnTo>
                <a:lnTo>
                  <a:pt x="258572" y="270510"/>
                </a:lnTo>
                <a:lnTo>
                  <a:pt x="258953" y="273558"/>
                </a:lnTo>
                <a:lnTo>
                  <a:pt x="259334" y="276606"/>
                </a:lnTo>
                <a:lnTo>
                  <a:pt x="258825" y="278892"/>
                </a:lnTo>
                <a:lnTo>
                  <a:pt x="257175" y="280416"/>
                </a:lnTo>
                <a:lnTo>
                  <a:pt x="255650" y="281939"/>
                </a:lnTo>
                <a:lnTo>
                  <a:pt x="252856" y="282829"/>
                </a:lnTo>
                <a:lnTo>
                  <a:pt x="248792" y="283210"/>
                </a:lnTo>
                <a:lnTo>
                  <a:pt x="244728" y="283591"/>
                </a:lnTo>
                <a:lnTo>
                  <a:pt x="239140" y="283845"/>
                </a:lnTo>
                <a:lnTo>
                  <a:pt x="232028" y="283845"/>
                </a:lnTo>
                <a:lnTo>
                  <a:pt x="224662" y="283845"/>
                </a:lnTo>
                <a:lnTo>
                  <a:pt x="218820" y="283718"/>
                </a:lnTo>
                <a:lnTo>
                  <a:pt x="214756" y="283463"/>
                </a:lnTo>
                <a:lnTo>
                  <a:pt x="210565" y="283210"/>
                </a:lnTo>
                <a:lnTo>
                  <a:pt x="207390" y="282829"/>
                </a:lnTo>
                <a:lnTo>
                  <a:pt x="205231" y="282194"/>
                </a:lnTo>
                <a:lnTo>
                  <a:pt x="203072" y="281559"/>
                </a:lnTo>
                <a:lnTo>
                  <a:pt x="198500" y="274828"/>
                </a:lnTo>
                <a:lnTo>
                  <a:pt x="179578" y="218439"/>
                </a:lnTo>
                <a:lnTo>
                  <a:pt x="74040" y="218439"/>
                </a:lnTo>
                <a:lnTo>
                  <a:pt x="56260" y="273304"/>
                </a:lnTo>
                <a:lnTo>
                  <a:pt x="55625" y="275336"/>
                </a:lnTo>
                <a:lnTo>
                  <a:pt x="54863" y="277113"/>
                </a:lnTo>
                <a:lnTo>
                  <a:pt x="53975" y="278511"/>
                </a:lnTo>
                <a:lnTo>
                  <a:pt x="52959" y="279781"/>
                </a:lnTo>
                <a:lnTo>
                  <a:pt x="51434" y="280924"/>
                </a:lnTo>
                <a:lnTo>
                  <a:pt x="49403" y="281686"/>
                </a:lnTo>
                <a:lnTo>
                  <a:pt x="47243" y="282575"/>
                </a:lnTo>
                <a:lnTo>
                  <a:pt x="44322" y="283083"/>
                </a:lnTo>
                <a:lnTo>
                  <a:pt x="40512" y="283337"/>
                </a:lnTo>
                <a:lnTo>
                  <a:pt x="36575" y="283591"/>
                </a:lnTo>
                <a:lnTo>
                  <a:pt x="31622" y="283845"/>
                </a:lnTo>
                <a:lnTo>
                  <a:pt x="25400" y="283845"/>
                </a:lnTo>
                <a:lnTo>
                  <a:pt x="18668" y="283845"/>
                </a:lnTo>
                <a:lnTo>
                  <a:pt x="13462" y="283591"/>
                </a:lnTo>
                <a:lnTo>
                  <a:pt x="9778" y="283083"/>
                </a:lnTo>
                <a:lnTo>
                  <a:pt x="5968" y="282701"/>
                </a:lnTo>
                <a:lnTo>
                  <a:pt x="3301" y="281686"/>
                </a:lnTo>
                <a:lnTo>
                  <a:pt x="1904" y="280035"/>
                </a:lnTo>
                <a:lnTo>
                  <a:pt x="507" y="278257"/>
                </a:lnTo>
                <a:lnTo>
                  <a:pt x="0" y="275971"/>
                </a:lnTo>
                <a:lnTo>
                  <a:pt x="381" y="272923"/>
                </a:lnTo>
                <a:lnTo>
                  <a:pt x="762" y="269875"/>
                </a:lnTo>
                <a:lnTo>
                  <a:pt x="1904" y="265811"/>
                </a:lnTo>
                <a:lnTo>
                  <a:pt x="3682" y="260731"/>
                </a:lnTo>
                <a:lnTo>
                  <a:pt x="90297" y="11303"/>
                </a:lnTo>
                <a:lnTo>
                  <a:pt x="91185" y="8889"/>
                </a:lnTo>
                <a:lnTo>
                  <a:pt x="92201" y="6858"/>
                </a:lnTo>
                <a:lnTo>
                  <a:pt x="93344" y="5334"/>
                </a:lnTo>
                <a:lnTo>
                  <a:pt x="94487" y="3810"/>
                </a:lnTo>
                <a:lnTo>
                  <a:pt x="96392" y="2667"/>
                </a:lnTo>
                <a:lnTo>
                  <a:pt x="98932" y="1905"/>
                </a:lnTo>
                <a:lnTo>
                  <a:pt x="101472" y="1016"/>
                </a:lnTo>
                <a:lnTo>
                  <a:pt x="105028" y="508"/>
                </a:lnTo>
                <a:lnTo>
                  <a:pt x="109473" y="381"/>
                </a:lnTo>
                <a:lnTo>
                  <a:pt x="113918" y="126"/>
                </a:lnTo>
                <a:lnTo>
                  <a:pt x="119887" y="0"/>
                </a:lnTo>
                <a:lnTo>
                  <a:pt x="12725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1663192" y="1073911"/>
            <a:ext cx="240665" cy="290830"/>
          </a:xfrm>
          <a:custGeom>
            <a:avLst/>
            <a:gdLst/>
            <a:ahLst/>
            <a:cxnLst/>
            <a:rect l="l" t="t" r="r" b="b"/>
            <a:pathLst>
              <a:path w="240664" h="290830">
                <a:moveTo>
                  <a:pt x="146557" y="0"/>
                </a:moveTo>
                <a:lnTo>
                  <a:pt x="186989" y="3722"/>
                </a:lnTo>
                <a:lnTo>
                  <a:pt x="224535" y="16255"/>
                </a:lnTo>
                <a:lnTo>
                  <a:pt x="239013" y="32003"/>
                </a:lnTo>
                <a:lnTo>
                  <a:pt x="239902" y="35687"/>
                </a:lnTo>
                <a:lnTo>
                  <a:pt x="240410" y="41148"/>
                </a:lnTo>
                <a:lnTo>
                  <a:pt x="240410" y="48387"/>
                </a:lnTo>
                <a:lnTo>
                  <a:pt x="240410" y="52577"/>
                </a:lnTo>
                <a:lnTo>
                  <a:pt x="240156" y="56261"/>
                </a:lnTo>
                <a:lnTo>
                  <a:pt x="239775" y="59309"/>
                </a:lnTo>
                <a:lnTo>
                  <a:pt x="239521" y="62357"/>
                </a:lnTo>
                <a:lnTo>
                  <a:pt x="239013" y="64770"/>
                </a:lnTo>
                <a:lnTo>
                  <a:pt x="238251" y="66548"/>
                </a:lnTo>
                <a:lnTo>
                  <a:pt x="237616" y="68325"/>
                </a:lnTo>
                <a:lnTo>
                  <a:pt x="236855" y="69596"/>
                </a:lnTo>
                <a:lnTo>
                  <a:pt x="235965" y="70358"/>
                </a:lnTo>
                <a:lnTo>
                  <a:pt x="234950" y="71120"/>
                </a:lnTo>
                <a:lnTo>
                  <a:pt x="233806" y="71500"/>
                </a:lnTo>
                <a:lnTo>
                  <a:pt x="232537" y="71500"/>
                </a:lnTo>
                <a:lnTo>
                  <a:pt x="230631" y="71500"/>
                </a:lnTo>
                <a:lnTo>
                  <a:pt x="227583" y="70103"/>
                </a:lnTo>
                <a:lnTo>
                  <a:pt x="223393" y="67563"/>
                </a:lnTo>
                <a:lnTo>
                  <a:pt x="219201" y="64897"/>
                </a:lnTo>
                <a:lnTo>
                  <a:pt x="213613" y="62102"/>
                </a:lnTo>
                <a:lnTo>
                  <a:pt x="174337" y="48879"/>
                </a:lnTo>
                <a:lnTo>
                  <a:pt x="148208" y="46736"/>
                </a:lnTo>
                <a:lnTo>
                  <a:pt x="138255" y="47166"/>
                </a:lnTo>
                <a:lnTo>
                  <a:pt x="96012" y="62277"/>
                </a:lnTo>
                <a:lnTo>
                  <a:pt x="68502" y="96039"/>
                </a:lnTo>
                <a:lnTo>
                  <a:pt x="59076" y="134171"/>
                </a:lnTo>
                <a:lnTo>
                  <a:pt x="58674" y="144907"/>
                </a:lnTo>
                <a:lnTo>
                  <a:pt x="59078" y="156571"/>
                </a:lnTo>
                <a:lnTo>
                  <a:pt x="68645" y="196163"/>
                </a:lnTo>
                <a:lnTo>
                  <a:pt x="95710" y="228933"/>
                </a:lnTo>
                <a:lnTo>
                  <a:pt x="136961" y="242695"/>
                </a:lnTo>
                <a:lnTo>
                  <a:pt x="146557" y="243077"/>
                </a:lnTo>
                <a:lnTo>
                  <a:pt x="152907" y="243077"/>
                </a:lnTo>
                <a:lnTo>
                  <a:pt x="159131" y="242315"/>
                </a:lnTo>
                <a:lnTo>
                  <a:pt x="165353" y="240918"/>
                </a:lnTo>
                <a:lnTo>
                  <a:pt x="171576" y="239522"/>
                </a:lnTo>
                <a:lnTo>
                  <a:pt x="177419" y="237362"/>
                </a:lnTo>
                <a:lnTo>
                  <a:pt x="182752" y="234441"/>
                </a:lnTo>
                <a:lnTo>
                  <a:pt x="182752" y="169163"/>
                </a:lnTo>
                <a:lnTo>
                  <a:pt x="129539" y="169163"/>
                </a:lnTo>
                <a:lnTo>
                  <a:pt x="127000" y="169163"/>
                </a:lnTo>
                <a:lnTo>
                  <a:pt x="124968" y="167639"/>
                </a:lnTo>
                <a:lnTo>
                  <a:pt x="123443" y="164337"/>
                </a:lnTo>
                <a:lnTo>
                  <a:pt x="122046" y="161036"/>
                </a:lnTo>
                <a:lnTo>
                  <a:pt x="121284" y="155575"/>
                </a:lnTo>
                <a:lnTo>
                  <a:pt x="121284" y="147700"/>
                </a:lnTo>
                <a:lnTo>
                  <a:pt x="121284" y="143637"/>
                </a:lnTo>
                <a:lnTo>
                  <a:pt x="128269" y="125984"/>
                </a:lnTo>
                <a:lnTo>
                  <a:pt x="129539" y="125984"/>
                </a:lnTo>
                <a:lnTo>
                  <a:pt x="224535" y="125984"/>
                </a:lnTo>
                <a:lnTo>
                  <a:pt x="226821" y="125984"/>
                </a:lnTo>
                <a:lnTo>
                  <a:pt x="228853" y="126364"/>
                </a:lnTo>
                <a:lnTo>
                  <a:pt x="230758" y="127126"/>
                </a:lnTo>
                <a:lnTo>
                  <a:pt x="232537" y="128015"/>
                </a:lnTo>
                <a:lnTo>
                  <a:pt x="234060" y="129159"/>
                </a:lnTo>
                <a:lnTo>
                  <a:pt x="235457" y="130810"/>
                </a:lnTo>
                <a:lnTo>
                  <a:pt x="236855" y="132334"/>
                </a:lnTo>
                <a:lnTo>
                  <a:pt x="237870" y="134238"/>
                </a:lnTo>
                <a:lnTo>
                  <a:pt x="238632" y="136525"/>
                </a:lnTo>
                <a:lnTo>
                  <a:pt x="239394" y="138811"/>
                </a:lnTo>
                <a:lnTo>
                  <a:pt x="239775" y="141350"/>
                </a:lnTo>
                <a:lnTo>
                  <a:pt x="239775" y="144272"/>
                </a:lnTo>
                <a:lnTo>
                  <a:pt x="239775" y="256159"/>
                </a:lnTo>
                <a:lnTo>
                  <a:pt x="239775" y="260476"/>
                </a:lnTo>
                <a:lnTo>
                  <a:pt x="239013" y="264287"/>
                </a:lnTo>
                <a:lnTo>
                  <a:pt x="237489" y="267588"/>
                </a:lnTo>
                <a:lnTo>
                  <a:pt x="235965" y="270763"/>
                </a:lnTo>
                <a:lnTo>
                  <a:pt x="232790" y="273430"/>
                </a:lnTo>
                <a:lnTo>
                  <a:pt x="228091" y="275209"/>
                </a:lnTo>
                <a:lnTo>
                  <a:pt x="223393" y="277113"/>
                </a:lnTo>
                <a:lnTo>
                  <a:pt x="217550" y="279146"/>
                </a:lnTo>
                <a:lnTo>
                  <a:pt x="210565" y="281177"/>
                </a:lnTo>
                <a:lnTo>
                  <a:pt x="203707" y="283210"/>
                </a:lnTo>
                <a:lnTo>
                  <a:pt x="166369" y="289560"/>
                </a:lnTo>
                <a:lnTo>
                  <a:pt x="158750" y="290322"/>
                </a:lnTo>
                <a:lnTo>
                  <a:pt x="151130" y="290702"/>
                </a:lnTo>
                <a:lnTo>
                  <a:pt x="143509" y="290702"/>
                </a:lnTo>
                <a:lnTo>
                  <a:pt x="96950" y="285291"/>
                </a:lnTo>
                <a:lnTo>
                  <a:pt x="58594" y="269160"/>
                </a:lnTo>
                <a:lnTo>
                  <a:pt x="29406" y="243320"/>
                </a:lnTo>
                <a:lnTo>
                  <a:pt x="9778" y="208279"/>
                </a:lnTo>
                <a:lnTo>
                  <a:pt x="617" y="164649"/>
                </a:lnTo>
                <a:lnTo>
                  <a:pt x="0" y="148336"/>
                </a:lnTo>
                <a:lnTo>
                  <a:pt x="664" y="131526"/>
                </a:lnTo>
                <a:lnTo>
                  <a:pt x="10540" y="86360"/>
                </a:lnTo>
                <a:lnTo>
                  <a:pt x="31007" y="49748"/>
                </a:lnTo>
                <a:lnTo>
                  <a:pt x="61166" y="22653"/>
                </a:lnTo>
                <a:lnTo>
                  <a:pt x="100141" y="5679"/>
                </a:lnTo>
                <a:lnTo>
                  <a:pt x="130292" y="623"/>
                </a:lnTo>
                <a:lnTo>
                  <a:pt x="146557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6256528" y="1073658"/>
            <a:ext cx="266700" cy="291465"/>
          </a:xfrm>
          <a:custGeom>
            <a:avLst/>
            <a:gdLst/>
            <a:ahLst/>
            <a:cxnLst/>
            <a:rect l="l" t="t" r="r" b="b"/>
            <a:pathLst>
              <a:path w="266700" h="291465">
                <a:moveTo>
                  <a:pt x="135889" y="0"/>
                </a:moveTo>
                <a:lnTo>
                  <a:pt x="179538" y="4768"/>
                </a:lnTo>
                <a:lnTo>
                  <a:pt x="224353" y="26332"/>
                </a:lnTo>
                <a:lnTo>
                  <a:pt x="253118" y="66137"/>
                </a:lnTo>
                <a:lnTo>
                  <a:pt x="264096" y="108251"/>
                </a:lnTo>
                <a:lnTo>
                  <a:pt x="266192" y="142366"/>
                </a:lnTo>
                <a:lnTo>
                  <a:pt x="265646" y="159363"/>
                </a:lnTo>
                <a:lnTo>
                  <a:pt x="257555" y="204850"/>
                </a:lnTo>
                <a:lnTo>
                  <a:pt x="239696" y="241569"/>
                </a:lnTo>
                <a:lnTo>
                  <a:pt x="212486" y="268668"/>
                </a:lnTo>
                <a:lnTo>
                  <a:pt x="176063" y="285478"/>
                </a:lnTo>
                <a:lnTo>
                  <a:pt x="130683" y="291211"/>
                </a:lnTo>
                <a:lnTo>
                  <a:pt x="114750" y="290665"/>
                </a:lnTo>
                <a:lnTo>
                  <a:pt x="73406" y="282575"/>
                </a:lnTo>
                <a:lnTo>
                  <a:pt x="32638" y="256412"/>
                </a:lnTo>
                <a:lnTo>
                  <a:pt x="8255" y="211581"/>
                </a:lnTo>
                <a:lnTo>
                  <a:pt x="521" y="165272"/>
                </a:lnTo>
                <a:lnTo>
                  <a:pt x="0" y="147319"/>
                </a:lnTo>
                <a:lnTo>
                  <a:pt x="547" y="130698"/>
                </a:lnTo>
                <a:lnTo>
                  <a:pt x="8762" y="85978"/>
                </a:lnTo>
                <a:lnTo>
                  <a:pt x="26497" y="49599"/>
                </a:lnTo>
                <a:lnTo>
                  <a:pt x="53816" y="22637"/>
                </a:lnTo>
                <a:lnTo>
                  <a:pt x="90259" y="5732"/>
                </a:lnTo>
                <a:lnTo>
                  <a:pt x="135889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3399916" y="1073658"/>
            <a:ext cx="184150" cy="291465"/>
          </a:xfrm>
          <a:custGeom>
            <a:avLst/>
            <a:gdLst/>
            <a:ahLst/>
            <a:cxnLst/>
            <a:rect l="l" t="t" r="r" b="b"/>
            <a:pathLst>
              <a:path w="184150" h="291465">
                <a:moveTo>
                  <a:pt x="99060" y="0"/>
                </a:moveTo>
                <a:lnTo>
                  <a:pt x="105791" y="0"/>
                </a:lnTo>
                <a:lnTo>
                  <a:pt x="112395" y="507"/>
                </a:lnTo>
                <a:lnTo>
                  <a:pt x="153162" y="11556"/>
                </a:lnTo>
                <a:lnTo>
                  <a:pt x="157734" y="13715"/>
                </a:lnTo>
                <a:lnTo>
                  <a:pt x="167132" y="30987"/>
                </a:lnTo>
                <a:lnTo>
                  <a:pt x="167259" y="33527"/>
                </a:lnTo>
                <a:lnTo>
                  <a:pt x="167386" y="36702"/>
                </a:lnTo>
                <a:lnTo>
                  <a:pt x="167386" y="40386"/>
                </a:lnTo>
                <a:lnTo>
                  <a:pt x="167386" y="44576"/>
                </a:lnTo>
                <a:lnTo>
                  <a:pt x="165988" y="58165"/>
                </a:lnTo>
                <a:lnTo>
                  <a:pt x="165481" y="60070"/>
                </a:lnTo>
                <a:lnTo>
                  <a:pt x="164719" y="61467"/>
                </a:lnTo>
                <a:lnTo>
                  <a:pt x="163703" y="62356"/>
                </a:lnTo>
                <a:lnTo>
                  <a:pt x="162813" y="63245"/>
                </a:lnTo>
                <a:lnTo>
                  <a:pt x="161544" y="63626"/>
                </a:lnTo>
                <a:lnTo>
                  <a:pt x="160020" y="63626"/>
                </a:lnTo>
                <a:lnTo>
                  <a:pt x="158369" y="63626"/>
                </a:lnTo>
                <a:lnTo>
                  <a:pt x="155829" y="62611"/>
                </a:lnTo>
                <a:lnTo>
                  <a:pt x="152400" y="60578"/>
                </a:lnTo>
                <a:lnTo>
                  <a:pt x="148844" y="58546"/>
                </a:lnTo>
                <a:lnTo>
                  <a:pt x="144653" y="56387"/>
                </a:lnTo>
                <a:lnTo>
                  <a:pt x="139573" y="53975"/>
                </a:lnTo>
                <a:lnTo>
                  <a:pt x="134493" y="51562"/>
                </a:lnTo>
                <a:lnTo>
                  <a:pt x="128650" y="49402"/>
                </a:lnTo>
                <a:lnTo>
                  <a:pt x="121920" y="47497"/>
                </a:lnTo>
                <a:lnTo>
                  <a:pt x="115316" y="45465"/>
                </a:lnTo>
                <a:lnTo>
                  <a:pt x="107950" y="44576"/>
                </a:lnTo>
                <a:lnTo>
                  <a:pt x="99949" y="44576"/>
                </a:lnTo>
                <a:lnTo>
                  <a:pt x="93725" y="44576"/>
                </a:lnTo>
                <a:lnTo>
                  <a:pt x="88265" y="45338"/>
                </a:lnTo>
                <a:lnTo>
                  <a:pt x="83693" y="46862"/>
                </a:lnTo>
                <a:lnTo>
                  <a:pt x="78994" y="48387"/>
                </a:lnTo>
                <a:lnTo>
                  <a:pt x="62865" y="70484"/>
                </a:lnTo>
                <a:lnTo>
                  <a:pt x="62865" y="74802"/>
                </a:lnTo>
                <a:lnTo>
                  <a:pt x="62865" y="81025"/>
                </a:lnTo>
                <a:lnTo>
                  <a:pt x="64516" y="86359"/>
                </a:lnTo>
                <a:lnTo>
                  <a:pt x="67945" y="90931"/>
                </a:lnTo>
                <a:lnTo>
                  <a:pt x="71374" y="95503"/>
                </a:lnTo>
                <a:lnTo>
                  <a:pt x="101092" y="113029"/>
                </a:lnTo>
                <a:lnTo>
                  <a:pt x="108331" y="116204"/>
                </a:lnTo>
                <a:lnTo>
                  <a:pt x="145415" y="134874"/>
                </a:lnTo>
                <a:lnTo>
                  <a:pt x="152654" y="139191"/>
                </a:lnTo>
                <a:lnTo>
                  <a:pt x="178435" y="172465"/>
                </a:lnTo>
                <a:lnTo>
                  <a:pt x="183642" y="201802"/>
                </a:lnTo>
                <a:lnTo>
                  <a:pt x="183120" y="212592"/>
                </a:lnTo>
                <a:lnTo>
                  <a:pt x="170912" y="248765"/>
                </a:lnTo>
                <a:lnTo>
                  <a:pt x="137715" y="278447"/>
                </a:lnTo>
                <a:lnTo>
                  <a:pt x="100377" y="289782"/>
                </a:lnTo>
                <a:lnTo>
                  <a:pt x="79502" y="291211"/>
                </a:lnTo>
                <a:lnTo>
                  <a:pt x="72382" y="291048"/>
                </a:lnTo>
                <a:lnTo>
                  <a:pt x="30480" y="282955"/>
                </a:lnTo>
                <a:lnTo>
                  <a:pt x="24130" y="280796"/>
                </a:lnTo>
                <a:lnTo>
                  <a:pt x="1270" y="261238"/>
                </a:lnTo>
                <a:lnTo>
                  <a:pt x="381" y="257682"/>
                </a:lnTo>
                <a:lnTo>
                  <a:pt x="0" y="252602"/>
                </a:lnTo>
                <a:lnTo>
                  <a:pt x="0" y="245999"/>
                </a:lnTo>
                <a:lnTo>
                  <a:pt x="0" y="241426"/>
                </a:lnTo>
                <a:lnTo>
                  <a:pt x="127" y="237743"/>
                </a:lnTo>
                <a:lnTo>
                  <a:pt x="508" y="234695"/>
                </a:lnTo>
                <a:lnTo>
                  <a:pt x="762" y="231647"/>
                </a:lnTo>
                <a:lnTo>
                  <a:pt x="1270" y="229107"/>
                </a:lnTo>
                <a:lnTo>
                  <a:pt x="1905" y="227329"/>
                </a:lnTo>
                <a:lnTo>
                  <a:pt x="2540" y="225425"/>
                </a:lnTo>
                <a:lnTo>
                  <a:pt x="3429" y="224027"/>
                </a:lnTo>
                <a:lnTo>
                  <a:pt x="4445" y="223265"/>
                </a:lnTo>
                <a:lnTo>
                  <a:pt x="5587" y="222503"/>
                </a:lnTo>
                <a:lnTo>
                  <a:pt x="6858" y="222122"/>
                </a:lnTo>
                <a:lnTo>
                  <a:pt x="8255" y="222122"/>
                </a:lnTo>
                <a:lnTo>
                  <a:pt x="10287" y="222122"/>
                </a:lnTo>
                <a:lnTo>
                  <a:pt x="13208" y="223265"/>
                </a:lnTo>
                <a:lnTo>
                  <a:pt x="16891" y="225678"/>
                </a:lnTo>
                <a:lnTo>
                  <a:pt x="20574" y="228091"/>
                </a:lnTo>
                <a:lnTo>
                  <a:pt x="25273" y="230631"/>
                </a:lnTo>
                <a:lnTo>
                  <a:pt x="31115" y="233552"/>
                </a:lnTo>
                <a:lnTo>
                  <a:pt x="36957" y="236474"/>
                </a:lnTo>
                <a:lnTo>
                  <a:pt x="43815" y="239140"/>
                </a:lnTo>
                <a:lnTo>
                  <a:pt x="79756" y="245109"/>
                </a:lnTo>
                <a:lnTo>
                  <a:pt x="86741" y="245109"/>
                </a:lnTo>
                <a:lnTo>
                  <a:pt x="92963" y="244220"/>
                </a:lnTo>
                <a:lnTo>
                  <a:pt x="98425" y="242569"/>
                </a:lnTo>
                <a:lnTo>
                  <a:pt x="104012" y="240918"/>
                </a:lnTo>
                <a:lnTo>
                  <a:pt x="124333" y="214756"/>
                </a:lnTo>
                <a:lnTo>
                  <a:pt x="124333" y="209295"/>
                </a:lnTo>
                <a:lnTo>
                  <a:pt x="124333" y="202818"/>
                </a:lnTo>
                <a:lnTo>
                  <a:pt x="93599" y="173736"/>
                </a:lnTo>
                <a:lnTo>
                  <a:pt x="86487" y="170687"/>
                </a:lnTo>
                <a:lnTo>
                  <a:pt x="79375" y="167512"/>
                </a:lnTo>
                <a:lnTo>
                  <a:pt x="72136" y="164211"/>
                </a:lnTo>
                <a:lnTo>
                  <a:pt x="64516" y="160781"/>
                </a:lnTo>
                <a:lnTo>
                  <a:pt x="57023" y="157352"/>
                </a:lnTo>
                <a:lnTo>
                  <a:pt x="49784" y="153415"/>
                </a:lnTo>
                <a:lnTo>
                  <a:pt x="42672" y="148970"/>
                </a:lnTo>
                <a:lnTo>
                  <a:pt x="35560" y="144525"/>
                </a:lnTo>
                <a:lnTo>
                  <a:pt x="10033" y="111251"/>
                </a:lnTo>
                <a:lnTo>
                  <a:pt x="4825" y="81025"/>
                </a:lnTo>
                <a:lnTo>
                  <a:pt x="5300" y="71237"/>
                </a:lnTo>
                <a:lnTo>
                  <a:pt x="21082" y="31480"/>
                </a:lnTo>
                <a:lnTo>
                  <a:pt x="54121" y="7814"/>
                </a:lnTo>
                <a:lnTo>
                  <a:pt x="89558" y="309"/>
                </a:lnTo>
                <a:lnTo>
                  <a:pt x="9906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2607436" y="1073658"/>
            <a:ext cx="184150" cy="291465"/>
          </a:xfrm>
          <a:custGeom>
            <a:avLst/>
            <a:gdLst/>
            <a:ahLst/>
            <a:cxnLst/>
            <a:rect l="l" t="t" r="r" b="b"/>
            <a:pathLst>
              <a:path w="184150" h="291465">
                <a:moveTo>
                  <a:pt x="99060" y="0"/>
                </a:moveTo>
                <a:lnTo>
                  <a:pt x="105790" y="0"/>
                </a:lnTo>
                <a:lnTo>
                  <a:pt x="112394" y="507"/>
                </a:lnTo>
                <a:lnTo>
                  <a:pt x="153162" y="11556"/>
                </a:lnTo>
                <a:lnTo>
                  <a:pt x="157733" y="13715"/>
                </a:lnTo>
                <a:lnTo>
                  <a:pt x="166369" y="24637"/>
                </a:lnTo>
                <a:lnTo>
                  <a:pt x="166750" y="26288"/>
                </a:lnTo>
                <a:lnTo>
                  <a:pt x="167005" y="28447"/>
                </a:lnTo>
                <a:lnTo>
                  <a:pt x="167131" y="30987"/>
                </a:lnTo>
                <a:lnTo>
                  <a:pt x="167258" y="33527"/>
                </a:lnTo>
                <a:lnTo>
                  <a:pt x="167386" y="36702"/>
                </a:lnTo>
                <a:lnTo>
                  <a:pt x="167386" y="40386"/>
                </a:lnTo>
                <a:lnTo>
                  <a:pt x="167386" y="44576"/>
                </a:lnTo>
                <a:lnTo>
                  <a:pt x="165988" y="58165"/>
                </a:lnTo>
                <a:lnTo>
                  <a:pt x="165481" y="60070"/>
                </a:lnTo>
                <a:lnTo>
                  <a:pt x="164719" y="61467"/>
                </a:lnTo>
                <a:lnTo>
                  <a:pt x="163702" y="62356"/>
                </a:lnTo>
                <a:lnTo>
                  <a:pt x="162813" y="63245"/>
                </a:lnTo>
                <a:lnTo>
                  <a:pt x="161544" y="63626"/>
                </a:lnTo>
                <a:lnTo>
                  <a:pt x="160019" y="63626"/>
                </a:lnTo>
                <a:lnTo>
                  <a:pt x="158369" y="63626"/>
                </a:lnTo>
                <a:lnTo>
                  <a:pt x="155829" y="62611"/>
                </a:lnTo>
                <a:lnTo>
                  <a:pt x="152400" y="60578"/>
                </a:lnTo>
                <a:lnTo>
                  <a:pt x="148844" y="58546"/>
                </a:lnTo>
                <a:lnTo>
                  <a:pt x="121919" y="47497"/>
                </a:lnTo>
                <a:lnTo>
                  <a:pt x="115315" y="45465"/>
                </a:lnTo>
                <a:lnTo>
                  <a:pt x="107950" y="44576"/>
                </a:lnTo>
                <a:lnTo>
                  <a:pt x="99949" y="44576"/>
                </a:lnTo>
                <a:lnTo>
                  <a:pt x="93725" y="44576"/>
                </a:lnTo>
                <a:lnTo>
                  <a:pt x="88264" y="45338"/>
                </a:lnTo>
                <a:lnTo>
                  <a:pt x="83693" y="46862"/>
                </a:lnTo>
                <a:lnTo>
                  <a:pt x="78993" y="48387"/>
                </a:lnTo>
                <a:lnTo>
                  <a:pt x="62864" y="70484"/>
                </a:lnTo>
                <a:lnTo>
                  <a:pt x="62864" y="74802"/>
                </a:lnTo>
                <a:lnTo>
                  <a:pt x="62864" y="81025"/>
                </a:lnTo>
                <a:lnTo>
                  <a:pt x="64515" y="86359"/>
                </a:lnTo>
                <a:lnTo>
                  <a:pt x="67944" y="90931"/>
                </a:lnTo>
                <a:lnTo>
                  <a:pt x="71374" y="95503"/>
                </a:lnTo>
                <a:lnTo>
                  <a:pt x="101092" y="113029"/>
                </a:lnTo>
                <a:lnTo>
                  <a:pt x="108331" y="116204"/>
                </a:lnTo>
                <a:lnTo>
                  <a:pt x="145414" y="134874"/>
                </a:lnTo>
                <a:lnTo>
                  <a:pt x="152654" y="139191"/>
                </a:lnTo>
                <a:lnTo>
                  <a:pt x="178435" y="172465"/>
                </a:lnTo>
                <a:lnTo>
                  <a:pt x="183642" y="201802"/>
                </a:lnTo>
                <a:lnTo>
                  <a:pt x="183120" y="212592"/>
                </a:lnTo>
                <a:lnTo>
                  <a:pt x="170912" y="248765"/>
                </a:lnTo>
                <a:lnTo>
                  <a:pt x="137715" y="278447"/>
                </a:lnTo>
                <a:lnTo>
                  <a:pt x="100377" y="289782"/>
                </a:lnTo>
                <a:lnTo>
                  <a:pt x="79501" y="291211"/>
                </a:lnTo>
                <a:lnTo>
                  <a:pt x="72382" y="291048"/>
                </a:lnTo>
                <a:lnTo>
                  <a:pt x="30480" y="282955"/>
                </a:lnTo>
                <a:lnTo>
                  <a:pt x="24130" y="280796"/>
                </a:lnTo>
                <a:lnTo>
                  <a:pt x="1269" y="261238"/>
                </a:lnTo>
                <a:lnTo>
                  <a:pt x="381" y="257682"/>
                </a:lnTo>
                <a:lnTo>
                  <a:pt x="0" y="252602"/>
                </a:lnTo>
                <a:lnTo>
                  <a:pt x="0" y="245999"/>
                </a:lnTo>
                <a:lnTo>
                  <a:pt x="0" y="241426"/>
                </a:lnTo>
                <a:lnTo>
                  <a:pt x="126" y="237743"/>
                </a:lnTo>
                <a:lnTo>
                  <a:pt x="507" y="234695"/>
                </a:lnTo>
                <a:lnTo>
                  <a:pt x="762" y="231647"/>
                </a:lnTo>
                <a:lnTo>
                  <a:pt x="1269" y="229107"/>
                </a:lnTo>
                <a:lnTo>
                  <a:pt x="1905" y="227329"/>
                </a:lnTo>
                <a:lnTo>
                  <a:pt x="2539" y="225425"/>
                </a:lnTo>
                <a:lnTo>
                  <a:pt x="3429" y="224027"/>
                </a:lnTo>
                <a:lnTo>
                  <a:pt x="4444" y="223265"/>
                </a:lnTo>
                <a:lnTo>
                  <a:pt x="5587" y="222503"/>
                </a:lnTo>
                <a:lnTo>
                  <a:pt x="6857" y="222122"/>
                </a:lnTo>
                <a:lnTo>
                  <a:pt x="8255" y="222122"/>
                </a:lnTo>
                <a:lnTo>
                  <a:pt x="10287" y="222122"/>
                </a:lnTo>
                <a:lnTo>
                  <a:pt x="13207" y="223265"/>
                </a:lnTo>
                <a:lnTo>
                  <a:pt x="16890" y="225678"/>
                </a:lnTo>
                <a:lnTo>
                  <a:pt x="20574" y="228091"/>
                </a:lnTo>
                <a:lnTo>
                  <a:pt x="58128" y="243074"/>
                </a:lnTo>
                <a:lnTo>
                  <a:pt x="79756" y="245109"/>
                </a:lnTo>
                <a:lnTo>
                  <a:pt x="86740" y="245109"/>
                </a:lnTo>
                <a:lnTo>
                  <a:pt x="92963" y="244220"/>
                </a:lnTo>
                <a:lnTo>
                  <a:pt x="98425" y="242569"/>
                </a:lnTo>
                <a:lnTo>
                  <a:pt x="104012" y="240918"/>
                </a:lnTo>
                <a:lnTo>
                  <a:pt x="124332" y="214756"/>
                </a:lnTo>
                <a:lnTo>
                  <a:pt x="124332" y="209295"/>
                </a:lnTo>
                <a:lnTo>
                  <a:pt x="124332" y="202818"/>
                </a:lnTo>
                <a:lnTo>
                  <a:pt x="93599" y="173736"/>
                </a:lnTo>
                <a:lnTo>
                  <a:pt x="86487" y="170687"/>
                </a:lnTo>
                <a:lnTo>
                  <a:pt x="79375" y="167512"/>
                </a:lnTo>
                <a:lnTo>
                  <a:pt x="72136" y="164211"/>
                </a:lnTo>
                <a:lnTo>
                  <a:pt x="64515" y="160781"/>
                </a:lnTo>
                <a:lnTo>
                  <a:pt x="57023" y="157352"/>
                </a:lnTo>
                <a:lnTo>
                  <a:pt x="49783" y="153415"/>
                </a:lnTo>
                <a:lnTo>
                  <a:pt x="42671" y="148970"/>
                </a:lnTo>
                <a:lnTo>
                  <a:pt x="35560" y="144525"/>
                </a:lnTo>
                <a:lnTo>
                  <a:pt x="10032" y="111251"/>
                </a:lnTo>
                <a:lnTo>
                  <a:pt x="4825" y="81025"/>
                </a:lnTo>
                <a:lnTo>
                  <a:pt x="5300" y="71237"/>
                </a:lnTo>
                <a:lnTo>
                  <a:pt x="21081" y="31480"/>
                </a:lnTo>
                <a:lnTo>
                  <a:pt x="54121" y="7814"/>
                </a:lnTo>
                <a:lnTo>
                  <a:pt x="89558" y="309"/>
                </a:lnTo>
                <a:lnTo>
                  <a:pt x="9906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399376" y="1607058"/>
            <a:ext cx="7824903" cy="34963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5724525" y="1824354"/>
            <a:ext cx="98933" cy="13843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8051672" y="1665732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09" h="120014">
                <a:moveTo>
                  <a:pt x="39750" y="0"/>
                </a:moveTo>
                <a:lnTo>
                  <a:pt x="0" y="119506"/>
                </a:lnTo>
                <a:lnTo>
                  <a:pt x="79755" y="119506"/>
                </a:lnTo>
                <a:lnTo>
                  <a:pt x="40004" y="0"/>
                </a:lnTo>
                <a:lnTo>
                  <a:pt x="3975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6713601" y="1665732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09" h="120014">
                <a:moveTo>
                  <a:pt x="39750" y="0"/>
                </a:moveTo>
                <a:lnTo>
                  <a:pt x="0" y="119506"/>
                </a:lnTo>
                <a:lnTo>
                  <a:pt x="79755" y="119506"/>
                </a:lnTo>
                <a:lnTo>
                  <a:pt x="40004" y="0"/>
                </a:lnTo>
                <a:lnTo>
                  <a:pt x="3975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5503545" y="1665732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10" h="120014">
                <a:moveTo>
                  <a:pt x="39750" y="0"/>
                </a:moveTo>
                <a:lnTo>
                  <a:pt x="0" y="119506"/>
                </a:lnTo>
                <a:lnTo>
                  <a:pt x="79755" y="119506"/>
                </a:lnTo>
                <a:lnTo>
                  <a:pt x="40004" y="0"/>
                </a:lnTo>
                <a:lnTo>
                  <a:pt x="3975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2656713" y="1665732"/>
            <a:ext cx="80010" cy="120014"/>
          </a:xfrm>
          <a:custGeom>
            <a:avLst/>
            <a:gdLst/>
            <a:ahLst/>
            <a:cxnLst/>
            <a:rect l="l" t="t" r="r" b="b"/>
            <a:pathLst>
              <a:path w="80010" h="120014">
                <a:moveTo>
                  <a:pt x="39750" y="0"/>
                </a:moveTo>
                <a:lnTo>
                  <a:pt x="0" y="119506"/>
                </a:lnTo>
                <a:lnTo>
                  <a:pt x="79756" y="119506"/>
                </a:lnTo>
                <a:lnTo>
                  <a:pt x="40005" y="0"/>
                </a:lnTo>
                <a:lnTo>
                  <a:pt x="3975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5205348" y="1649602"/>
            <a:ext cx="89916" cy="9194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3739260" y="1649602"/>
            <a:ext cx="89915" cy="9194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6360795" y="1647951"/>
            <a:ext cx="158369" cy="20916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4012310" y="1647951"/>
            <a:ext cx="158369" cy="20916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2028063" y="1647951"/>
            <a:ext cx="158369" cy="20916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866724" y="1647951"/>
            <a:ext cx="158419" cy="20916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5154295" y="1612011"/>
            <a:ext cx="208915" cy="282575"/>
          </a:xfrm>
          <a:custGeom>
            <a:avLst/>
            <a:gdLst/>
            <a:ahLst/>
            <a:cxnLst/>
            <a:rect l="l" t="t" r="r" b="b"/>
            <a:pathLst>
              <a:path w="208914" h="282575">
                <a:moveTo>
                  <a:pt x="16890" y="0"/>
                </a:moveTo>
                <a:lnTo>
                  <a:pt x="89662" y="0"/>
                </a:lnTo>
                <a:lnTo>
                  <a:pt x="97154" y="0"/>
                </a:lnTo>
                <a:lnTo>
                  <a:pt x="103124" y="126"/>
                </a:lnTo>
                <a:lnTo>
                  <a:pt x="107950" y="508"/>
                </a:lnTo>
                <a:lnTo>
                  <a:pt x="112775" y="762"/>
                </a:lnTo>
                <a:lnTo>
                  <a:pt x="117093" y="1142"/>
                </a:lnTo>
                <a:lnTo>
                  <a:pt x="158031" y="12948"/>
                </a:lnTo>
                <a:lnTo>
                  <a:pt x="186213" y="41255"/>
                </a:lnTo>
                <a:lnTo>
                  <a:pt x="194055" y="77215"/>
                </a:lnTo>
                <a:lnTo>
                  <a:pt x="193819" y="84099"/>
                </a:lnTo>
                <a:lnTo>
                  <a:pt x="179831" y="123698"/>
                </a:lnTo>
                <a:lnTo>
                  <a:pt x="175259" y="129793"/>
                </a:lnTo>
                <a:lnTo>
                  <a:pt x="139445" y="150367"/>
                </a:lnTo>
                <a:lnTo>
                  <a:pt x="143637" y="152400"/>
                </a:lnTo>
                <a:lnTo>
                  <a:pt x="170941" y="182499"/>
                </a:lnTo>
                <a:lnTo>
                  <a:pt x="173862" y="187705"/>
                </a:lnTo>
                <a:lnTo>
                  <a:pt x="176656" y="193675"/>
                </a:lnTo>
                <a:lnTo>
                  <a:pt x="179450" y="200405"/>
                </a:lnTo>
                <a:lnTo>
                  <a:pt x="203072" y="255777"/>
                </a:lnTo>
                <a:lnTo>
                  <a:pt x="208533" y="272414"/>
                </a:lnTo>
                <a:lnTo>
                  <a:pt x="208533" y="273812"/>
                </a:lnTo>
                <a:lnTo>
                  <a:pt x="208533" y="275463"/>
                </a:lnTo>
                <a:lnTo>
                  <a:pt x="208279" y="276733"/>
                </a:lnTo>
                <a:lnTo>
                  <a:pt x="207644" y="277875"/>
                </a:lnTo>
                <a:lnTo>
                  <a:pt x="207137" y="278891"/>
                </a:lnTo>
                <a:lnTo>
                  <a:pt x="205739" y="279780"/>
                </a:lnTo>
                <a:lnTo>
                  <a:pt x="203580" y="280542"/>
                </a:lnTo>
                <a:lnTo>
                  <a:pt x="201421" y="281304"/>
                </a:lnTo>
                <a:lnTo>
                  <a:pt x="198246" y="281813"/>
                </a:lnTo>
                <a:lnTo>
                  <a:pt x="194055" y="282066"/>
                </a:lnTo>
                <a:lnTo>
                  <a:pt x="189864" y="282321"/>
                </a:lnTo>
                <a:lnTo>
                  <a:pt x="184022" y="282575"/>
                </a:lnTo>
                <a:lnTo>
                  <a:pt x="176783" y="282575"/>
                </a:lnTo>
                <a:lnTo>
                  <a:pt x="170814" y="282575"/>
                </a:lnTo>
                <a:lnTo>
                  <a:pt x="165862" y="282321"/>
                </a:lnTo>
                <a:lnTo>
                  <a:pt x="162305" y="282066"/>
                </a:lnTo>
                <a:lnTo>
                  <a:pt x="158622" y="281813"/>
                </a:lnTo>
                <a:lnTo>
                  <a:pt x="155828" y="281304"/>
                </a:lnTo>
                <a:lnTo>
                  <a:pt x="153669" y="280415"/>
                </a:lnTo>
                <a:lnTo>
                  <a:pt x="151637" y="279653"/>
                </a:lnTo>
                <a:lnTo>
                  <a:pt x="150113" y="278638"/>
                </a:lnTo>
                <a:lnTo>
                  <a:pt x="149225" y="277367"/>
                </a:lnTo>
                <a:lnTo>
                  <a:pt x="148335" y="276225"/>
                </a:lnTo>
                <a:lnTo>
                  <a:pt x="147700" y="274700"/>
                </a:lnTo>
                <a:lnTo>
                  <a:pt x="147065" y="272923"/>
                </a:lnTo>
                <a:lnTo>
                  <a:pt x="121919" y="210185"/>
                </a:lnTo>
                <a:lnTo>
                  <a:pt x="118871" y="203073"/>
                </a:lnTo>
                <a:lnTo>
                  <a:pt x="115824" y="196723"/>
                </a:lnTo>
                <a:lnTo>
                  <a:pt x="112902" y="191262"/>
                </a:lnTo>
                <a:lnTo>
                  <a:pt x="110108" y="185800"/>
                </a:lnTo>
                <a:lnTo>
                  <a:pt x="81025" y="166242"/>
                </a:lnTo>
                <a:lnTo>
                  <a:pt x="74929" y="166242"/>
                </a:lnTo>
                <a:lnTo>
                  <a:pt x="57150" y="166242"/>
                </a:lnTo>
                <a:lnTo>
                  <a:pt x="57150" y="273430"/>
                </a:lnTo>
                <a:lnTo>
                  <a:pt x="57150" y="274827"/>
                </a:lnTo>
                <a:lnTo>
                  <a:pt x="56641" y="276098"/>
                </a:lnTo>
                <a:lnTo>
                  <a:pt x="42290" y="281813"/>
                </a:lnTo>
                <a:lnTo>
                  <a:pt x="38734" y="282321"/>
                </a:lnTo>
                <a:lnTo>
                  <a:pt x="34035" y="282575"/>
                </a:lnTo>
                <a:lnTo>
                  <a:pt x="28447" y="282575"/>
                </a:lnTo>
                <a:lnTo>
                  <a:pt x="22987" y="282575"/>
                </a:lnTo>
                <a:lnTo>
                  <a:pt x="18287" y="282321"/>
                </a:lnTo>
                <a:lnTo>
                  <a:pt x="14604" y="281813"/>
                </a:lnTo>
                <a:lnTo>
                  <a:pt x="10921" y="281431"/>
                </a:lnTo>
                <a:lnTo>
                  <a:pt x="1269" y="277240"/>
                </a:lnTo>
                <a:lnTo>
                  <a:pt x="380" y="276098"/>
                </a:lnTo>
                <a:lnTo>
                  <a:pt x="0" y="274827"/>
                </a:lnTo>
                <a:lnTo>
                  <a:pt x="0" y="273430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1" y="0"/>
                </a:lnTo>
                <a:lnTo>
                  <a:pt x="1689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4899786" y="1612011"/>
            <a:ext cx="167005" cy="281305"/>
          </a:xfrm>
          <a:custGeom>
            <a:avLst/>
            <a:gdLst/>
            <a:ahLst/>
            <a:cxnLst/>
            <a:rect l="l" t="t" r="r" b="b"/>
            <a:pathLst>
              <a:path w="167004" h="281305">
                <a:moveTo>
                  <a:pt x="16890" y="0"/>
                </a:moveTo>
                <a:lnTo>
                  <a:pt x="157225" y="0"/>
                </a:lnTo>
                <a:lnTo>
                  <a:pt x="158623" y="0"/>
                </a:lnTo>
                <a:lnTo>
                  <a:pt x="159765" y="380"/>
                </a:lnTo>
                <a:lnTo>
                  <a:pt x="160782" y="1142"/>
                </a:lnTo>
                <a:lnTo>
                  <a:pt x="161798" y="1904"/>
                </a:lnTo>
                <a:lnTo>
                  <a:pt x="162687" y="3175"/>
                </a:lnTo>
                <a:lnTo>
                  <a:pt x="163322" y="4952"/>
                </a:lnTo>
                <a:lnTo>
                  <a:pt x="164084" y="6730"/>
                </a:lnTo>
                <a:lnTo>
                  <a:pt x="164591" y="9016"/>
                </a:lnTo>
                <a:lnTo>
                  <a:pt x="164973" y="11937"/>
                </a:lnTo>
                <a:lnTo>
                  <a:pt x="165353" y="14731"/>
                </a:lnTo>
                <a:lnTo>
                  <a:pt x="165480" y="18287"/>
                </a:lnTo>
                <a:lnTo>
                  <a:pt x="165480" y="22605"/>
                </a:lnTo>
                <a:lnTo>
                  <a:pt x="165480" y="26669"/>
                </a:lnTo>
                <a:lnTo>
                  <a:pt x="163322" y="39750"/>
                </a:lnTo>
                <a:lnTo>
                  <a:pt x="162687" y="41528"/>
                </a:lnTo>
                <a:lnTo>
                  <a:pt x="161798" y="42799"/>
                </a:lnTo>
                <a:lnTo>
                  <a:pt x="160782" y="43561"/>
                </a:lnTo>
                <a:lnTo>
                  <a:pt x="159765" y="44450"/>
                </a:lnTo>
                <a:lnTo>
                  <a:pt x="158623" y="44830"/>
                </a:lnTo>
                <a:lnTo>
                  <a:pt x="157225" y="44830"/>
                </a:lnTo>
                <a:lnTo>
                  <a:pt x="56896" y="44830"/>
                </a:lnTo>
                <a:lnTo>
                  <a:pt x="56896" y="113411"/>
                </a:lnTo>
                <a:lnTo>
                  <a:pt x="141859" y="113411"/>
                </a:lnTo>
                <a:lnTo>
                  <a:pt x="143128" y="113411"/>
                </a:lnTo>
                <a:lnTo>
                  <a:pt x="144399" y="113918"/>
                </a:lnTo>
                <a:lnTo>
                  <a:pt x="145414" y="114680"/>
                </a:lnTo>
                <a:lnTo>
                  <a:pt x="146558" y="115442"/>
                </a:lnTo>
                <a:lnTo>
                  <a:pt x="149733" y="125094"/>
                </a:lnTo>
                <a:lnTo>
                  <a:pt x="150113" y="127888"/>
                </a:lnTo>
                <a:lnTo>
                  <a:pt x="150367" y="131317"/>
                </a:lnTo>
                <a:lnTo>
                  <a:pt x="150367" y="135381"/>
                </a:lnTo>
                <a:lnTo>
                  <a:pt x="150367" y="139573"/>
                </a:lnTo>
                <a:lnTo>
                  <a:pt x="150113" y="143128"/>
                </a:lnTo>
                <a:lnTo>
                  <a:pt x="149733" y="145796"/>
                </a:lnTo>
                <a:lnTo>
                  <a:pt x="149478" y="148589"/>
                </a:lnTo>
                <a:lnTo>
                  <a:pt x="143128" y="157099"/>
                </a:lnTo>
                <a:lnTo>
                  <a:pt x="141859" y="157099"/>
                </a:lnTo>
                <a:lnTo>
                  <a:pt x="56896" y="157099"/>
                </a:lnTo>
                <a:lnTo>
                  <a:pt x="56896" y="236474"/>
                </a:lnTo>
                <a:lnTo>
                  <a:pt x="158114" y="236474"/>
                </a:lnTo>
                <a:lnTo>
                  <a:pt x="159512" y="236474"/>
                </a:lnTo>
                <a:lnTo>
                  <a:pt x="164464" y="241426"/>
                </a:lnTo>
                <a:lnTo>
                  <a:pt x="165226" y="243204"/>
                </a:lnTo>
                <a:lnTo>
                  <a:pt x="165735" y="245490"/>
                </a:lnTo>
                <a:lnTo>
                  <a:pt x="166115" y="248285"/>
                </a:lnTo>
                <a:lnTo>
                  <a:pt x="166497" y="251078"/>
                </a:lnTo>
                <a:lnTo>
                  <a:pt x="166624" y="254635"/>
                </a:lnTo>
                <a:lnTo>
                  <a:pt x="166624" y="258825"/>
                </a:lnTo>
                <a:lnTo>
                  <a:pt x="166624" y="263016"/>
                </a:lnTo>
                <a:lnTo>
                  <a:pt x="166497" y="266573"/>
                </a:lnTo>
                <a:lnTo>
                  <a:pt x="166115" y="269366"/>
                </a:lnTo>
                <a:lnTo>
                  <a:pt x="165735" y="272161"/>
                </a:lnTo>
                <a:lnTo>
                  <a:pt x="165226" y="274447"/>
                </a:lnTo>
                <a:lnTo>
                  <a:pt x="164464" y="276225"/>
                </a:lnTo>
                <a:lnTo>
                  <a:pt x="163702" y="278002"/>
                </a:lnTo>
                <a:lnTo>
                  <a:pt x="162813" y="279273"/>
                </a:lnTo>
                <a:lnTo>
                  <a:pt x="161798" y="280035"/>
                </a:lnTo>
                <a:lnTo>
                  <a:pt x="160654" y="280797"/>
                </a:lnTo>
                <a:lnTo>
                  <a:pt x="159512" y="281177"/>
                </a:lnTo>
                <a:lnTo>
                  <a:pt x="158114" y="281177"/>
                </a:lnTo>
                <a:lnTo>
                  <a:pt x="16890" y="281177"/>
                </a:lnTo>
                <a:lnTo>
                  <a:pt x="12191" y="281177"/>
                </a:lnTo>
                <a:lnTo>
                  <a:pt x="8127" y="279780"/>
                </a:lnTo>
                <a:lnTo>
                  <a:pt x="4825" y="276987"/>
                </a:lnTo>
                <a:lnTo>
                  <a:pt x="1650" y="274192"/>
                </a:lnTo>
                <a:lnTo>
                  <a:pt x="0" y="269493"/>
                </a:lnTo>
                <a:lnTo>
                  <a:pt x="0" y="26314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1" y="0"/>
                </a:lnTo>
                <a:lnTo>
                  <a:pt x="1689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4612640" y="1612011"/>
            <a:ext cx="215265" cy="282575"/>
          </a:xfrm>
          <a:custGeom>
            <a:avLst/>
            <a:gdLst/>
            <a:ahLst/>
            <a:cxnLst/>
            <a:rect l="l" t="t" r="r" b="b"/>
            <a:pathLst>
              <a:path w="215264" h="282575">
                <a:moveTo>
                  <a:pt x="8509" y="0"/>
                </a:moveTo>
                <a:lnTo>
                  <a:pt x="206629" y="0"/>
                </a:lnTo>
                <a:lnTo>
                  <a:pt x="207899" y="0"/>
                </a:lnTo>
                <a:lnTo>
                  <a:pt x="209169" y="380"/>
                </a:lnTo>
                <a:lnTo>
                  <a:pt x="210185" y="1269"/>
                </a:lnTo>
                <a:lnTo>
                  <a:pt x="211327" y="2031"/>
                </a:lnTo>
                <a:lnTo>
                  <a:pt x="212217" y="3301"/>
                </a:lnTo>
                <a:lnTo>
                  <a:pt x="215137" y="19176"/>
                </a:lnTo>
                <a:lnTo>
                  <a:pt x="215137" y="23494"/>
                </a:lnTo>
                <a:lnTo>
                  <a:pt x="215137" y="27686"/>
                </a:lnTo>
                <a:lnTo>
                  <a:pt x="210185" y="45465"/>
                </a:lnTo>
                <a:lnTo>
                  <a:pt x="209169" y="46354"/>
                </a:lnTo>
                <a:lnTo>
                  <a:pt x="207899" y="46736"/>
                </a:lnTo>
                <a:lnTo>
                  <a:pt x="206629" y="46736"/>
                </a:lnTo>
                <a:lnTo>
                  <a:pt x="136271" y="46736"/>
                </a:lnTo>
                <a:lnTo>
                  <a:pt x="136271" y="273430"/>
                </a:lnTo>
                <a:lnTo>
                  <a:pt x="136271" y="274827"/>
                </a:lnTo>
                <a:lnTo>
                  <a:pt x="135762" y="276098"/>
                </a:lnTo>
                <a:lnTo>
                  <a:pt x="121412" y="281813"/>
                </a:lnTo>
                <a:lnTo>
                  <a:pt x="117601" y="282321"/>
                </a:lnTo>
                <a:lnTo>
                  <a:pt x="113030" y="282575"/>
                </a:lnTo>
                <a:lnTo>
                  <a:pt x="107569" y="282575"/>
                </a:lnTo>
                <a:lnTo>
                  <a:pt x="102108" y="282575"/>
                </a:lnTo>
                <a:lnTo>
                  <a:pt x="97409" y="282321"/>
                </a:lnTo>
                <a:lnTo>
                  <a:pt x="93725" y="281813"/>
                </a:lnTo>
                <a:lnTo>
                  <a:pt x="90043" y="281431"/>
                </a:lnTo>
                <a:lnTo>
                  <a:pt x="78867" y="274827"/>
                </a:lnTo>
                <a:lnTo>
                  <a:pt x="78867" y="273430"/>
                </a:lnTo>
                <a:lnTo>
                  <a:pt x="78867" y="46736"/>
                </a:lnTo>
                <a:lnTo>
                  <a:pt x="8509" y="46736"/>
                </a:lnTo>
                <a:lnTo>
                  <a:pt x="6985" y="46736"/>
                </a:lnTo>
                <a:lnTo>
                  <a:pt x="5842" y="46354"/>
                </a:lnTo>
                <a:lnTo>
                  <a:pt x="4825" y="45465"/>
                </a:lnTo>
                <a:lnTo>
                  <a:pt x="3810" y="44576"/>
                </a:lnTo>
                <a:lnTo>
                  <a:pt x="2921" y="43179"/>
                </a:lnTo>
                <a:lnTo>
                  <a:pt x="2159" y="41401"/>
                </a:lnTo>
                <a:lnTo>
                  <a:pt x="1397" y="39624"/>
                </a:lnTo>
                <a:lnTo>
                  <a:pt x="888" y="37211"/>
                </a:lnTo>
                <a:lnTo>
                  <a:pt x="508" y="34289"/>
                </a:lnTo>
                <a:lnTo>
                  <a:pt x="126" y="31241"/>
                </a:lnTo>
                <a:lnTo>
                  <a:pt x="0" y="27686"/>
                </a:lnTo>
                <a:lnTo>
                  <a:pt x="0" y="23494"/>
                </a:lnTo>
                <a:lnTo>
                  <a:pt x="0" y="19176"/>
                </a:lnTo>
                <a:lnTo>
                  <a:pt x="126" y="15493"/>
                </a:lnTo>
                <a:lnTo>
                  <a:pt x="508" y="12446"/>
                </a:lnTo>
                <a:lnTo>
                  <a:pt x="888" y="9398"/>
                </a:lnTo>
                <a:lnTo>
                  <a:pt x="1397" y="6985"/>
                </a:lnTo>
                <a:lnTo>
                  <a:pt x="2159" y="5206"/>
                </a:lnTo>
                <a:lnTo>
                  <a:pt x="2921" y="3301"/>
                </a:lnTo>
                <a:lnTo>
                  <a:pt x="3810" y="2031"/>
                </a:lnTo>
                <a:lnTo>
                  <a:pt x="4825" y="1269"/>
                </a:lnTo>
                <a:lnTo>
                  <a:pt x="5842" y="380"/>
                </a:lnTo>
                <a:lnTo>
                  <a:pt x="6985" y="0"/>
                </a:lnTo>
                <a:lnTo>
                  <a:pt x="8509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3688207" y="1612011"/>
            <a:ext cx="208915" cy="282575"/>
          </a:xfrm>
          <a:custGeom>
            <a:avLst/>
            <a:gdLst/>
            <a:ahLst/>
            <a:cxnLst/>
            <a:rect l="l" t="t" r="r" b="b"/>
            <a:pathLst>
              <a:path w="208914" h="282575">
                <a:moveTo>
                  <a:pt x="16890" y="0"/>
                </a:moveTo>
                <a:lnTo>
                  <a:pt x="89662" y="0"/>
                </a:lnTo>
                <a:lnTo>
                  <a:pt x="97154" y="0"/>
                </a:lnTo>
                <a:lnTo>
                  <a:pt x="103123" y="126"/>
                </a:lnTo>
                <a:lnTo>
                  <a:pt x="107950" y="508"/>
                </a:lnTo>
                <a:lnTo>
                  <a:pt x="112775" y="762"/>
                </a:lnTo>
                <a:lnTo>
                  <a:pt x="117093" y="1142"/>
                </a:lnTo>
                <a:lnTo>
                  <a:pt x="158031" y="12948"/>
                </a:lnTo>
                <a:lnTo>
                  <a:pt x="186213" y="41255"/>
                </a:lnTo>
                <a:lnTo>
                  <a:pt x="194055" y="77215"/>
                </a:lnTo>
                <a:lnTo>
                  <a:pt x="193819" y="84099"/>
                </a:lnTo>
                <a:lnTo>
                  <a:pt x="179831" y="123698"/>
                </a:lnTo>
                <a:lnTo>
                  <a:pt x="175259" y="129793"/>
                </a:lnTo>
                <a:lnTo>
                  <a:pt x="139445" y="150367"/>
                </a:lnTo>
                <a:lnTo>
                  <a:pt x="143637" y="152400"/>
                </a:lnTo>
                <a:lnTo>
                  <a:pt x="170941" y="182499"/>
                </a:lnTo>
                <a:lnTo>
                  <a:pt x="173862" y="187705"/>
                </a:lnTo>
                <a:lnTo>
                  <a:pt x="176656" y="193675"/>
                </a:lnTo>
                <a:lnTo>
                  <a:pt x="179450" y="200405"/>
                </a:lnTo>
                <a:lnTo>
                  <a:pt x="203072" y="255777"/>
                </a:lnTo>
                <a:lnTo>
                  <a:pt x="208533" y="272414"/>
                </a:lnTo>
                <a:lnTo>
                  <a:pt x="208533" y="273812"/>
                </a:lnTo>
                <a:lnTo>
                  <a:pt x="208533" y="275463"/>
                </a:lnTo>
                <a:lnTo>
                  <a:pt x="208279" y="276733"/>
                </a:lnTo>
                <a:lnTo>
                  <a:pt x="207644" y="277875"/>
                </a:lnTo>
                <a:lnTo>
                  <a:pt x="207137" y="278891"/>
                </a:lnTo>
                <a:lnTo>
                  <a:pt x="205739" y="279780"/>
                </a:lnTo>
                <a:lnTo>
                  <a:pt x="203580" y="280542"/>
                </a:lnTo>
                <a:lnTo>
                  <a:pt x="201421" y="281304"/>
                </a:lnTo>
                <a:lnTo>
                  <a:pt x="198246" y="281813"/>
                </a:lnTo>
                <a:lnTo>
                  <a:pt x="194055" y="282066"/>
                </a:lnTo>
                <a:lnTo>
                  <a:pt x="189864" y="282321"/>
                </a:lnTo>
                <a:lnTo>
                  <a:pt x="184022" y="282575"/>
                </a:lnTo>
                <a:lnTo>
                  <a:pt x="176783" y="282575"/>
                </a:lnTo>
                <a:lnTo>
                  <a:pt x="170814" y="282575"/>
                </a:lnTo>
                <a:lnTo>
                  <a:pt x="165862" y="282321"/>
                </a:lnTo>
                <a:lnTo>
                  <a:pt x="162305" y="282066"/>
                </a:lnTo>
                <a:lnTo>
                  <a:pt x="158622" y="281813"/>
                </a:lnTo>
                <a:lnTo>
                  <a:pt x="155828" y="281304"/>
                </a:lnTo>
                <a:lnTo>
                  <a:pt x="153669" y="280415"/>
                </a:lnTo>
                <a:lnTo>
                  <a:pt x="151637" y="279653"/>
                </a:lnTo>
                <a:lnTo>
                  <a:pt x="150113" y="278638"/>
                </a:lnTo>
                <a:lnTo>
                  <a:pt x="149225" y="277367"/>
                </a:lnTo>
                <a:lnTo>
                  <a:pt x="148335" y="276225"/>
                </a:lnTo>
                <a:lnTo>
                  <a:pt x="147700" y="274700"/>
                </a:lnTo>
                <a:lnTo>
                  <a:pt x="147065" y="272923"/>
                </a:lnTo>
                <a:lnTo>
                  <a:pt x="121919" y="210185"/>
                </a:lnTo>
                <a:lnTo>
                  <a:pt x="118871" y="203073"/>
                </a:lnTo>
                <a:lnTo>
                  <a:pt x="115823" y="196723"/>
                </a:lnTo>
                <a:lnTo>
                  <a:pt x="112902" y="191262"/>
                </a:lnTo>
                <a:lnTo>
                  <a:pt x="110108" y="185800"/>
                </a:lnTo>
                <a:lnTo>
                  <a:pt x="81025" y="166242"/>
                </a:lnTo>
                <a:lnTo>
                  <a:pt x="74929" y="166242"/>
                </a:lnTo>
                <a:lnTo>
                  <a:pt x="57150" y="166242"/>
                </a:lnTo>
                <a:lnTo>
                  <a:pt x="57150" y="273430"/>
                </a:lnTo>
                <a:lnTo>
                  <a:pt x="57150" y="274827"/>
                </a:lnTo>
                <a:lnTo>
                  <a:pt x="56641" y="276098"/>
                </a:lnTo>
                <a:lnTo>
                  <a:pt x="42290" y="281813"/>
                </a:lnTo>
                <a:lnTo>
                  <a:pt x="38734" y="282321"/>
                </a:lnTo>
                <a:lnTo>
                  <a:pt x="34035" y="282575"/>
                </a:lnTo>
                <a:lnTo>
                  <a:pt x="28447" y="282575"/>
                </a:lnTo>
                <a:lnTo>
                  <a:pt x="22987" y="282575"/>
                </a:lnTo>
                <a:lnTo>
                  <a:pt x="18287" y="282321"/>
                </a:lnTo>
                <a:lnTo>
                  <a:pt x="14604" y="281813"/>
                </a:lnTo>
                <a:lnTo>
                  <a:pt x="10921" y="281431"/>
                </a:lnTo>
                <a:lnTo>
                  <a:pt x="1269" y="277240"/>
                </a:lnTo>
                <a:lnTo>
                  <a:pt x="380" y="276098"/>
                </a:lnTo>
                <a:lnTo>
                  <a:pt x="0" y="274827"/>
                </a:lnTo>
                <a:lnTo>
                  <a:pt x="0" y="273430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7" y="1397"/>
                </a:lnTo>
                <a:lnTo>
                  <a:pt x="12191" y="0"/>
                </a:lnTo>
                <a:lnTo>
                  <a:pt x="16890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3445890" y="1612011"/>
            <a:ext cx="158115" cy="282575"/>
          </a:xfrm>
          <a:custGeom>
            <a:avLst/>
            <a:gdLst/>
            <a:ahLst/>
            <a:cxnLst/>
            <a:rect l="l" t="t" r="r" b="b"/>
            <a:pathLst>
              <a:path w="158114" h="282575">
                <a:moveTo>
                  <a:pt x="16891" y="0"/>
                </a:moveTo>
                <a:lnTo>
                  <a:pt x="149225" y="0"/>
                </a:lnTo>
                <a:lnTo>
                  <a:pt x="150495" y="0"/>
                </a:lnTo>
                <a:lnTo>
                  <a:pt x="151764" y="380"/>
                </a:lnTo>
                <a:lnTo>
                  <a:pt x="152781" y="1269"/>
                </a:lnTo>
                <a:lnTo>
                  <a:pt x="153797" y="2031"/>
                </a:lnTo>
                <a:lnTo>
                  <a:pt x="154686" y="3301"/>
                </a:lnTo>
                <a:lnTo>
                  <a:pt x="155448" y="5206"/>
                </a:lnTo>
                <a:lnTo>
                  <a:pt x="156210" y="6985"/>
                </a:lnTo>
                <a:lnTo>
                  <a:pt x="156845" y="9398"/>
                </a:lnTo>
                <a:lnTo>
                  <a:pt x="157225" y="12446"/>
                </a:lnTo>
                <a:lnTo>
                  <a:pt x="157480" y="15493"/>
                </a:lnTo>
                <a:lnTo>
                  <a:pt x="157734" y="19176"/>
                </a:lnTo>
                <a:lnTo>
                  <a:pt x="157734" y="23494"/>
                </a:lnTo>
                <a:lnTo>
                  <a:pt x="157734" y="27812"/>
                </a:lnTo>
                <a:lnTo>
                  <a:pt x="155448" y="41528"/>
                </a:lnTo>
                <a:lnTo>
                  <a:pt x="154686" y="43306"/>
                </a:lnTo>
                <a:lnTo>
                  <a:pt x="153797" y="44576"/>
                </a:lnTo>
                <a:lnTo>
                  <a:pt x="152781" y="45465"/>
                </a:lnTo>
                <a:lnTo>
                  <a:pt x="151764" y="46354"/>
                </a:lnTo>
                <a:lnTo>
                  <a:pt x="150495" y="46736"/>
                </a:lnTo>
                <a:lnTo>
                  <a:pt x="149225" y="46736"/>
                </a:lnTo>
                <a:lnTo>
                  <a:pt x="57276" y="46736"/>
                </a:lnTo>
                <a:lnTo>
                  <a:pt x="57276" y="122427"/>
                </a:lnTo>
                <a:lnTo>
                  <a:pt x="143637" y="122427"/>
                </a:lnTo>
                <a:lnTo>
                  <a:pt x="144907" y="122427"/>
                </a:lnTo>
                <a:lnTo>
                  <a:pt x="149733" y="127126"/>
                </a:lnTo>
                <a:lnTo>
                  <a:pt x="150622" y="128904"/>
                </a:lnTo>
                <a:lnTo>
                  <a:pt x="151130" y="131190"/>
                </a:lnTo>
                <a:lnTo>
                  <a:pt x="151511" y="134112"/>
                </a:lnTo>
                <a:lnTo>
                  <a:pt x="151892" y="137033"/>
                </a:lnTo>
                <a:lnTo>
                  <a:pt x="152019" y="140588"/>
                </a:lnTo>
                <a:lnTo>
                  <a:pt x="152019" y="144906"/>
                </a:lnTo>
                <a:lnTo>
                  <a:pt x="152019" y="149351"/>
                </a:lnTo>
                <a:lnTo>
                  <a:pt x="151892" y="152908"/>
                </a:lnTo>
                <a:lnTo>
                  <a:pt x="151511" y="155828"/>
                </a:lnTo>
                <a:lnTo>
                  <a:pt x="151130" y="158750"/>
                </a:lnTo>
                <a:lnTo>
                  <a:pt x="150622" y="161162"/>
                </a:lnTo>
                <a:lnTo>
                  <a:pt x="149733" y="163067"/>
                </a:lnTo>
                <a:lnTo>
                  <a:pt x="148971" y="164846"/>
                </a:lnTo>
                <a:lnTo>
                  <a:pt x="148082" y="166242"/>
                </a:lnTo>
                <a:lnTo>
                  <a:pt x="147066" y="167004"/>
                </a:lnTo>
                <a:lnTo>
                  <a:pt x="146050" y="167766"/>
                </a:lnTo>
                <a:lnTo>
                  <a:pt x="144907" y="168275"/>
                </a:lnTo>
                <a:lnTo>
                  <a:pt x="143637" y="168275"/>
                </a:lnTo>
                <a:lnTo>
                  <a:pt x="57276" y="168275"/>
                </a:lnTo>
                <a:lnTo>
                  <a:pt x="57276" y="272923"/>
                </a:lnTo>
                <a:lnTo>
                  <a:pt x="57276" y="274574"/>
                </a:lnTo>
                <a:lnTo>
                  <a:pt x="56896" y="275971"/>
                </a:lnTo>
                <a:lnTo>
                  <a:pt x="56007" y="277113"/>
                </a:lnTo>
                <a:lnTo>
                  <a:pt x="55118" y="278256"/>
                </a:lnTo>
                <a:lnTo>
                  <a:pt x="53594" y="279273"/>
                </a:lnTo>
                <a:lnTo>
                  <a:pt x="51308" y="280035"/>
                </a:lnTo>
                <a:lnTo>
                  <a:pt x="49149" y="280797"/>
                </a:lnTo>
                <a:lnTo>
                  <a:pt x="46228" y="281431"/>
                </a:lnTo>
                <a:lnTo>
                  <a:pt x="42545" y="281813"/>
                </a:lnTo>
                <a:lnTo>
                  <a:pt x="38988" y="282321"/>
                </a:lnTo>
                <a:lnTo>
                  <a:pt x="34289" y="282575"/>
                </a:lnTo>
                <a:lnTo>
                  <a:pt x="28701" y="282575"/>
                </a:lnTo>
                <a:lnTo>
                  <a:pt x="23113" y="282575"/>
                </a:lnTo>
                <a:lnTo>
                  <a:pt x="18542" y="282321"/>
                </a:lnTo>
                <a:lnTo>
                  <a:pt x="14859" y="281813"/>
                </a:lnTo>
                <a:lnTo>
                  <a:pt x="11175" y="281431"/>
                </a:lnTo>
                <a:lnTo>
                  <a:pt x="8255" y="280797"/>
                </a:lnTo>
                <a:lnTo>
                  <a:pt x="6096" y="280035"/>
                </a:lnTo>
                <a:lnTo>
                  <a:pt x="3937" y="279273"/>
                </a:lnTo>
                <a:lnTo>
                  <a:pt x="2286" y="278256"/>
                </a:lnTo>
                <a:lnTo>
                  <a:pt x="1397" y="277113"/>
                </a:lnTo>
                <a:lnTo>
                  <a:pt x="381" y="275971"/>
                </a:lnTo>
                <a:lnTo>
                  <a:pt x="0" y="274574"/>
                </a:lnTo>
                <a:lnTo>
                  <a:pt x="0" y="272923"/>
                </a:lnTo>
                <a:lnTo>
                  <a:pt x="0" y="18034"/>
                </a:lnTo>
                <a:lnTo>
                  <a:pt x="0" y="11684"/>
                </a:lnTo>
                <a:lnTo>
                  <a:pt x="1650" y="7112"/>
                </a:lnTo>
                <a:lnTo>
                  <a:pt x="4825" y="4317"/>
                </a:lnTo>
                <a:lnTo>
                  <a:pt x="8128" y="1397"/>
                </a:lnTo>
                <a:lnTo>
                  <a:pt x="12192" y="0"/>
                </a:lnTo>
                <a:lnTo>
                  <a:pt x="16891" y="0"/>
                </a:lnTo>
                <a:close/>
              </a:path>
            </a:pathLst>
          </a:custGeom>
          <a:ln w="12191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399376" y="1612011"/>
            <a:ext cx="328295" cy="282575"/>
          </a:xfrm>
          <a:custGeom>
            <a:avLst/>
            <a:gdLst/>
            <a:ahLst/>
            <a:cxnLst/>
            <a:rect l="l" t="t" r="r" b="b"/>
            <a:pathLst>
              <a:path w="328295" h="282575">
                <a:moveTo>
                  <a:pt x="21513" y="0"/>
                </a:moveTo>
                <a:lnTo>
                  <a:pt x="58889" y="0"/>
                </a:lnTo>
                <a:lnTo>
                  <a:pt x="65557" y="0"/>
                </a:lnTo>
                <a:lnTo>
                  <a:pt x="71272" y="635"/>
                </a:lnTo>
                <a:lnTo>
                  <a:pt x="76060" y="1650"/>
                </a:lnTo>
                <a:lnTo>
                  <a:pt x="80835" y="2793"/>
                </a:lnTo>
                <a:lnTo>
                  <a:pt x="84963" y="4572"/>
                </a:lnTo>
                <a:lnTo>
                  <a:pt x="88442" y="7112"/>
                </a:lnTo>
                <a:lnTo>
                  <a:pt x="91922" y="9651"/>
                </a:lnTo>
                <a:lnTo>
                  <a:pt x="94818" y="12953"/>
                </a:lnTo>
                <a:lnTo>
                  <a:pt x="97129" y="17144"/>
                </a:lnTo>
                <a:lnTo>
                  <a:pt x="99453" y="21209"/>
                </a:lnTo>
                <a:lnTo>
                  <a:pt x="101472" y="26288"/>
                </a:lnTo>
                <a:lnTo>
                  <a:pt x="103212" y="32385"/>
                </a:lnTo>
                <a:lnTo>
                  <a:pt x="164058" y="199898"/>
                </a:lnTo>
                <a:lnTo>
                  <a:pt x="164922" y="199898"/>
                </a:lnTo>
                <a:lnTo>
                  <a:pt x="227939" y="32892"/>
                </a:lnTo>
                <a:lnTo>
                  <a:pt x="229819" y="26797"/>
                </a:lnTo>
                <a:lnTo>
                  <a:pt x="231889" y="21589"/>
                </a:lnTo>
                <a:lnTo>
                  <a:pt x="234137" y="17399"/>
                </a:lnTo>
                <a:lnTo>
                  <a:pt x="236372" y="13208"/>
                </a:lnTo>
                <a:lnTo>
                  <a:pt x="238988" y="9778"/>
                </a:lnTo>
                <a:lnTo>
                  <a:pt x="241960" y="7238"/>
                </a:lnTo>
                <a:lnTo>
                  <a:pt x="244919" y="4572"/>
                </a:lnTo>
                <a:lnTo>
                  <a:pt x="248437" y="2793"/>
                </a:lnTo>
                <a:lnTo>
                  <a:pt x="252488" y="1650"/>
                </a:lnTo>
                <a:lnTo>
                  <a:pt x="256552" y="635"/>
                </a:lnTo>
                <a:lnTo>
                  <a:pt x="261251" y="0"/>
                </a:lnTo>
                <a:lnTo>
                  <a:pt x="266623" y="0"/>
                </a:lnTo>
                <a:lnTo>
                  <a:pt x="305079" y="0"/>
                </a:lnTo>
                <a:lnTo>
                  <a:pt x="308991" y="0"/>
                </a:lnTo>
                <a:lnTo>
                  <a:pt x="312356" y="508"/>
                </a:lnTo>
                <a:lnTo>
                  <a:pt x="315175" y="1524"/>
                </a:lnTo>
                <a:lnTo>
                  <a:pt x="318008" y="2539"/>
                </a:lnTo>
                <a:lnTo>
                  <a:pt x="326263" y="13208"/>
                </a:lnTo>
                <a:lnTo>
                  <a:pt x="327202" y="16001"/>
                </a:lnTo>
                <a:lnTo>
                  <a:pt x="327672" y="19176"/>
                </a:lnTo>
                <a:lnTo>
                  <a:pt x="327672" y="22860"/>
                </a:lnTo>
                <a:lnTo>
                  <a:pt x="327672" y="273430"/>
                </a:lnTo>
                <a:lnTo>
                  <a:pt x="327672" y="274827"/>
                </a:lnTo>
                <a:lnTo>
                  <a:pt x="327279" y="276098"/>
                </a:lnTo>
                <a:lnTo>
                  <a:pt x="326478" y="277240"/>
                </a:lnTo>
                <a:lnTo>
                  <a:pt x="325678" y="278511"/>
                </a:lnTo>
                <a:lnTo>
                  <a:pt x="313766" y="281813"/>
                </a:lnTo>
                <a:lnTo>
                  <a:pt x="310286" y="282321"/>
                </a:lnTo>
                <a:lnTo>
                  <a:pt x="305879" y="282575"/>
                </a:lnTo>
                <a:lnTo>
                  <a:pt x="300520" y="282575"/>
                </a:lnTo>
                <a:lnTo>
                  <a:pt x="295300" y="282575"/>
                </a:lnTo>
                <a:lnTo>
                  <a:pt x="290957" y="282321"/>
                </a:lnTo>
                <a:lnTo>
                  <a:pt x="287477" y="281813"/>
                </a:lnTo>
                <a:lnTo>
                  <a:pt x="283997" y="281431"/>
                </a:lnTo>
                <a:lnTo>
                  <a:pt x="274878" y="277240"/>
                </a:lnTo>
                <a:lnTo>
                  <a:pt x="274002" y="276098"/>
                </a:lnTo>
                <a:lnTo>
                  <a:pt x="273570" y="274827"/>
                </a:lnTo>
                <a:lnTo>
                  <a:pt x="273570" y="273430"/>
                </a:lnTo>
                <a:lnTo>
                  <a:pt x="273570" y="44576"/>
                </a:lnTo>
                <a:lnTo>
                  <a:pt x="273138" y="44576"/>
                </a:lnTo>
                <a:lnTo>
                  <a:pt x="191655" y="273176"/>
                </a:lnTo>
                <a:lnTo>
                  <a:pt x="191071" y="275081"/>
                </a:lnTo>
                <a:lnTo>
                  <a:pt x="190131" y="276605"/>
                </a:lnTo>
                <a:lnTo>
                  <a:pt x="188823" y="277875"/>
                </a:lnTo>
                <a:lnTo>
                  <a:pt x="187528" y="279018"/>
                </a:lnTo>
                <a:lnTo>
                  <a:pt x="185750" y="280035"/>
                </a:lnTo>
                <a:lnTo>
                  <a:pt x="183502" y="280797"/>
                </a:lnTo>
                <a:lnTo>
                  <a:pt x="181254" y="281559"/>
                </a:lnTo>
                <a:lnTo>
                  <a:pt x="178396" y="281939"/>
                </a:lnTo>
                <a:lnTo>
                  <a:pt x="174917" y="282193"/>
                </a:lnTo>
                <a:lnTo>
                  <a:pt x="171450" y="282448"/>
                </a:lnTo>
                <a:lnTo>
                  <a:pt x="167246" y="282575"/>
                </a:lnTo>
                <a:lnTo>
                  <a:pt x="162318" y="282575"/>
                </a:lnTo>
                <a:lnTo>
                  <a:pt x="157391" y="282575"/>
                </a:lnTo>
                <a:lnTo>
                  <a:pt x="153187" y="282321"/>
                </a:lnTo>
                <a:lnTo>
                  <a:pt x="149720" y="281939"/>
                </a:lnTo>
                <a:lnTo>
                  <a:pt x="146240" y="281559"/>
                </a:lnTo>
                <a:lnTo>
                  <a:pt x="135813" y="277240"/>
                </a:lnTo>
                <a:lnTo>
                  <a:pt x="134505" y="276098"/>
                </a:lnTo>
                <a:lnTo>
                  <a:pt x="133642" y="274700"/>
                </a:lnTo>
                <a:lnTo>
                  <a:pt x="133197" y="273176"/>
                </a:lnTo>
                <a:lnTo>
                  <a:pt x="54546" y="44576"/>
                </a:lnTo>
                <a:lnTo>
                  <a:pt x="54114" y="44576"/>
                </a:lnTo>
                <a:lnTo>
                  <a:pt x="54114" y="273430"/>
                </a:lnTo>
                <a:lnTo>
                  <a:pt x="54114" y="274827"/>
                </a:lnTo>
                <a:lnTo>
                  <a:pt x="53708" y="276098"/>
                </a:lnTo>
                <a:lnTo>
                  <a:pt x="52908" y="277240"/>
                </a:lnTo>
                <a:lnTo>
                  <a:pt x="52120" y="278511"/>
                </a:lnTo>
                <a:lnTo>
                  <a:pt x="40093" y="281813"/>
                </a:lnTo>
                <a:lnTo>
                  <a:pt x="36690" y="282321"/>
                </a:lnTo>
                <a:lnTo>
                  <a:pt x="32308" y="282575"/>
                </a:lnTo>
                <a:lnTo>
                  <a:pt x="26949" y="282575"/>
                </a:lnTo>
                <a:lnTo>
                  <a:pt x="21729" y="282575"/>
                </a:lnTo>
                <a:lnTo>
                  <a:pt x="17386" y="282321"/>
                </a:lnTo>
                <a:lnTo>
                  <a:pt x="13906" y="281813"/>
                </a:lnTo>
                <a:lnTo>
                  <a:pt x="10439" y="281431"/>
                </a:lnTo>
                <a:lnTo>
                  <a:pt x="1193" y="277240"/>
                </a:lnTo>
                <a:lnTo>
                  <a:pt x="406" y="276098"/>
                </a:lnTo>
                <a:lnTo>
                  <a:pt x="0" y="274827"/>
                </a:lnTo>
                <a:lnTo>
                  <a:pt x="0" y="273430"/>
                </a:lnTo>
                <a:lnTo>
                  <a:pt x="0" y="22860"/>
                </a:lnTo>
                <a:lnTo>
                  <a:pt x="0" y="15493"/>
                </a:lnTo>
                <a:lnTo>
                  <a:pt x="1955" y="9778"/>
                </a:lnTo>
                <a:lnTo>
                  <a:pt x="5867" y="5841"/>
                </a:lnTo>
                <a:lnTo>
                  <a:pt x="9778" y="2031"/>
                </a:lnTo>
                <a:lnTo>
                  <a:pt x="14998" y="0"/>
                </a:lnTo>
                <a:lnTo>
                  <a:pt x="2151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4309998" y="1611122"/>
            <a:ext cx="231775" cy="283845"/>
          </a:xfrm>
          <a:custGeom>
            <a:avLst/>
            <a:gdLst/>
            <a:ahLst/>
            <a:cxnLst/>
            <a:rect l="l" t="t" r="r" b="b"/>
            <a:pathLst>
              <a:path w="231775" h="283844">
                <a:moveTo>
                  <a:pt x="206883" y="0"/>
                </a:moveTo>
                <a:lnTo>
                  <a:pt x="211709" y="0"/>
                </a:lnTo>
                <a:lnTo>
                  <a:pt x="215900" y="253"/>
                </a:lnTo>
                <a:lnTo>
                  <a:pt x="219201" y="635"/>
                </a:lnTo>
                <a:lnTo>
                  <a:pt x="222503" y="1015"/>
                </a:lnTo>
                <a:lnTo>
                  <a:pt x="225171" y="1524"/>
                </a:lnTo>
                <a:lnTo>
                  <a:pt x="226949" y="2412"/>
                </a:lnTo>
                <a:lnTo>
                  <a:pt x="228726" y="3301"/>
                </a:lnTo>
                <a:lnTo>
                  <a:pt x="229997" y="4317"/>
                </a:lnTo>
                <a:lnTo>
                  <a:pt x="230759" y="5461"/>
                </a:lnTo>
                <a:lnTo>
                  <a:pt x="231393" y="6603"/>
                </a:lnTo>
                <a:lnTo>
                  <a:pt x="231775" y="8000"/>
                </a:lnTo>
                <a:lnTo>
                  <a:pt x="231775" y="9398"/>
                </a:lnTo>
                <a:lnTo>
                  <a:pt x="231775" y="262127"/>
                </a:lnTo>
                <a:lnTo>
                  <a:pt x="231775" y="265429"/>
                </a:lnTo>
                <a:lnTo>
                  <a:pt x="231266" y="268350"/>
                </a:lnTo>
                <a:lnTo>
                  <a:pt x="230124" y="271017"/>
                </a:lnTo>
                <a:lnTo>
                  <a:pt x="228853" y="273685"/>
                </a:lnTo>
                <a:lnTo>
                  <a:pt x="227329" y="275843"/>
                </a:lnTo>
                <a:lnTo>
                  <a:pt x="225425" y="277494"/>
                </a:lnTo>
                <a:lnTo>
                  <a:pt x="223392" y="279273"/>
                </a:lnTo>
                <a:lnTo>
                  <a:pt x="221106" y="280542"/>
                </a:lnTo>
                <a:lnTo>
                  <a:pt x="218439" y="281304"/>
                </a:lnTo>
                <a:lnTo>
                  <a:pt x="215773" y="282193"/>
                </a:lnTo>
                <a:lnTo>
                  <a:pt x="213105" y="282575"/>
                </a:lnTo>
                <a:lnTo>
                  <a:pt x="210312" y="282575"/>
                </a:lnTo>
                <a:lnTo>
                  <a:pt x="185927" y="282575"/>
                </a:lnTo>
                <a:lnTo>
                  <a:pt x="180848" y="282575"/>
                </a:lnTo>
                <a:lnTo>
                  <a:pt x="176529" y="282066"/>
                </a:lnTo>
                <a:lnTo>
                  <a:pt x="172847" y="281050"/>
                </a:lnTo>
                <a:lnTo>
                  <a:pt x="169163" y="280035"/>
                </a:lnTo>
                <a:lnTo>
                  <a:pt x="143763" y="246887"/>
                </a:lnTo>
                <a:lnTo>
                  <a:pt x="73787" y="115442"/>
                </a:lnTo>
                <a:lnTo>
                  <a:pt x="55483" y="76723"/>
                </a:lnTo>
                <a:lnTo>
                  <a:pt x="50164" y="63753"/>
                </a:lnTo>
                <a:lnTo>
                  <a:pt x="49784" y="63753"/>
                </a:lnTo>
                <a:lnTo>
                  <a:pt x="51220" y="102729"/>
                </a:lnTo>
                <a:lnTo>
                  <a:pt x="51435" y="127000"/>
                </a:lnTo>
                <a:lnTo>
                  <a:pt x="51435" y="274065"/>
                </a:lnTo>
                <a:lnTo>
                  <a:pt x="51435" y="275463"/>
                </a:lnTo>
                <a:lnTo>
                  <a:pt x="51053" y="276860"/>
                </a:lnTo>
                <a:lnTo>
                  <a:pt x="50291" y="278002"/>
                </a:lnTo>
                <a:lnTo>
                  <a:pt x="49529" y="279145"/>
                </a:lnTo>
                <a:lnTo>
                  <a:pt x="48133" y="280162"/>
                </a:lnTo>
                <a:lnTo>
                  <a:pt x="46100" y="280924"/>
                </a:lnTo>
                <a:lnTo>
                  <a:pt x="44196" y="281686"/>
                </a:lnTo>
                <a:lnTo>
                  <a:pt x="41528" y="282320"/>
                </a:lnTo>
                <a:lnTo>
                  <a:pt x="38226" y="282701"/>
                </a:lnTo>
                <a:lnTo>
                  <a:pt x="34925" y="283210"/>
                </a:lnTo>
                <a:lnTo>
                  <a:pt x="30606" y="283463"/>
                </a:lnTo>
                <a:lnTo>
                  <a:pt x="25400" y="283463"/>
                </a:lnTo>
                <a:lnTo>
                  <a:pt x="20320" y="283463"/>
                </a:lnTo>
                <a:lnTo>
                  <a:pt x="16128" y="283210"/>
                </a:lnTo>
                <a:lnTo>
                  <a:pt x="12826" y="282701"/>
                </a:lnTo>
                <a:lnTo>
                  <a:pt x="9398" y="282320"/>
                </a:lnTo>
                <a:lnTo>
                  <a:pt x="0" y="275463"/>
                </a:lnTo>
                <a:lnTo>
                  <a:pt x="0" y="274065"/>
                </a:lnTo>
                <a:lnTo>
                  <a:pt x="0" y="21336"/>
                </a:lnTo>
                <a:lnTo>
                  <a:pt x="0" y="14604"/>
                </a:lnTo>
                <a:lnTo>
                  <a:pt x="1904" y="9398"/>
                </a:lnTo>
                <a:lnTo>
                  <a:pt x="5968" y="6095"/>
                </a:lnTo>
                <a:lnTo>
                  <a:pt x="9905" y="2666"/>
                </a:lnTo>
                <a:lnTo>
                  <a:pt x="14859" y="888"/>
                </a:lnTo>
                <a:lnTo>
                  <a:pt x="20574" y="888"/>
                </a:lnTo>
                <a:lnTo>
                  <a:pt x="51308" y="888"/>
                </a:lnTo>
                <a:lnTo>
                  <a:pt x="56768" y="888"/>
                </a:lnTo>
                <a:lnTo>
                  <a:pt x="61340" y="1397"/>
                </a:lnTo>
                <a:lnTo>
                  <a:pt x="83565" y="16001"/>
                </a:lnTo>
                <a:lnTo>
                  <a:pt x="86233" y="19812"/>
                </a:lnTo>
                <a:lnTo>
                  <a:pt x="88900" y="24637"/>
                </a:lnTo>
                <a:lnTo>
                  <a:pt x="91693" y="30225"/>
                </a:lnTo>
                <a:lnTo>
                  <a:pt x="146430" y="133095"/>
                </a:lnTo>
                <a:lnTo>
                  <a:pt x="149605" y="139318"/>
                </a:lnTo>
                <a:lnTo>
                  <a:pt x="152780" y="145414"/>
                </a:lnTo>
                <a:lnTo>
                  <a:pt x="155828" y="151383"/>
                </a:lnTo>
                <a:lnTo>
                  <a:pt x="159003" y="157352"/>
                </a:lnTo>
                <a:lnTo>
                  <a:pt x="162051" y="163449"/>
                </a:lnTo>
                <a:lnTo>
                  <a:pt x="164846" y="169417"/>
                </a:lnTo>
                <a:lnTo>
                  <a:pt x="167766" y="175387"/>
                </a:lnTo>
                <a:lnTo>
                  <a:pt x="170561" y="181355"/>
                </a:lnTo>
                <a:lnTo>
                  <a:pt x="173354" y="187198"/>
                </a:lnTo>
                <a:lnTo>
                  <a:pt x="176149" y="192912"/>
                </a:lnTo>
                <a:lnTo>
                  <a:pt x="178815" y="198754"/>
                </a:lnTo>
                <a:lnTo>
                  <a:pt x="181355" y="204469"/>
                </a:lnTo>
                <a:lnTo>
                  <a:pt x="181610" y="204469"/>
                </a:lnTo>
                <a:lnTo>
                  <a:pt x="181326" y="196832"/>
                </a:lnTo>
                <a:lnTo>
                  <a:pt x="181054" y="188991"/>
                </a:lnTo>
                <a:lnTo>
                  <a:pt x="180361" y="148897"/>
                </a:lnTo>
                <a:lnTo>
                  <a:pt x="180339" y="141350"/>
                </a:lnTo>
                <a:lnTo>
                  <a:pt x="180339" y="9398"/>
                </a:lnTo>
                <a:lnTo>
                  <a:pt x="180339" y="8000"/>
                </a:lnTo>
                <a:lnTo>
                  <a:pt x="180721" y="6603"/>
                </a:lnTo>
                <a:lnTo>
                  <a:pt x="181610" y="5461"/>
                </a:lnTo>
                <a:lnTo>
                  <a:pt x="182499" y="4317"/>
                </a:lnTo>
                <a:lnTo>
                  <a:pt x="194055" y="635"/>
                </a:lnTo>
                <a:lnTo>
                  <a:pt x="197358" y="253"/>
                </a:lnTo>
                <a:lnTo>
                  <a:pt x="201549" y="0"/>
                </a:lnTo>
                <a:lnTo>
                  <a:pt x="20688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164424" y="1611122"/>
            <a:ext cx="232410" cy="283845"/>
          </a:xfrm>
          <a:custGeom>
            <a:avLst/>
            <a:gdLst/>
            <a:ahLst/>
            <a:cxnLst/>
            <a:rect l="l" t="t" r="r" b="b"/>
            <a:pathLst>
              <a:path w="232409" h="283844">
                <a:moveTo>
                  <a:pt x="206921" y="0"/>
                </a:moveTo>
                <a:lnTo>
                  <a:pt x="211747" y="0"/>
                </a:lnTo>
                <a:lnTo>
                  <a:pt x="215938" y="253"/>
                </a:lnTo>
                <a:lnTo>
                  <a:pt x="219240" y="635"/>
                </a:lnTo>
                <a:lnTo>
                  <a:pt x="222542" y="1015"/>
                </a:lnTo>
                <a:lnTo>
                  <a:pt x="225209" y="1524"/>
                </a:lnTo>
                <a:lnTo>
                  <a:pt x="226987" y="2412"/>
                </a:lnTo>
                <a:lnTo>
                  <a:pt x="228765" y="3301"/>
                </a:lnTo>
                <a:lnTo>
                  <a:pt x="230035" y="4317"/>
                </a:lnTo>
                <a:lnTo>
                  <a:pt x="230797" y="5461"/>
                </a:lnTo>
                <a:lnTo>
                  <a:pt x="231432" y="6603"/>
                </a:lnTo>
                <a:lnTo>
                  <a:pt x="231813" y="8000"/>
                </a:lnTo>
                <a:lnTo>
                  <a:pt x="231813" y="9398"/>
                </a:lnTo>
                <a:lnTo>
                  <a:pt x="231813" y="262127"/>
                </a:lnTo>
                <a:lnTo>
                  <a:pt x="231813" y="265429"/>
                </a:lnTo>
                <a:lnTo>
                  <a:pt x="231305" y="268350"/>
                </a:lnTo>
                <a:lnTo>
                  <a:pt x="230162" y="271017"/>
                </a:lnTo>
                <a:lnTo>
                  <a:pt x="228892" y="273685"/>
                </a:lnTo>
                <a:lnTo>
                  <a:pt x="227368" y="275843"/>
                </a:lnTo>
                <a:lnTo>
                  <a:pt x="225463" y="277494"/>
                </a:lnTo>
                <a:lnTo>
                  <a:pt x="223431" y="279273"/>
                </a:lnTo>
                <a:lnTo>
                  <a:pt x="221145" y="280542"/>
                </a:lnTo>
                <a:lnTo>
                  <a:pt x="218478" y="281304"/>
                </a:lnTo>
                <a:lnTo>
                  <a:pt x="215811" y="282193"/>
                </a:lnTo>
                <a:lnTo>
                  <a:pt x="213144" y="282575"/>
                </a:lnTo>
                <a:lnTo>
                  <a:pt x="210350" y="282575"/>
                </a:lnTo>
                <a:lnTo>
                  <a:pt x="185966" y="282575"/>
                </a:lnTo>
                <a:lnTo>
                  <a:pt x="180886" y="282575"/>
                </a:lnTo>
                <a:lnTo>
                  <a:pt x="176568" y="282066"/>
                </a:lnTo>
                <a:lnTo>
                  <a:pt x="147485" y="254126"/>
                </a:lnTo>
                <a:lnTo>
                  <a:pt x="143802" y="246887"/>
                </a:lnTo>
                <a:lnTo>
                  <a:pt x="73875" y="115442"/>
                </a:lnTo>
                <a:lnTo>
                  <a:pt x="55519" y="76723"/>
                </a:lnTo>
                <a:lnTo>
                  <a:pt x="50203" y="63753"/>
                </a:lnTo>
                <a:lnTo>
                  <a:pt x="49758" y="63753"/>
                </a:lnTo>
                <a:lnTo>
                  <a:pt x="51257" y="102729"/>
                </a:lnTo>
                <a:lnTo>
                  <a:pt x="51498" y="127000"/>
                </a:lnTo>
                <a:lnTo>
                  <a:pt x="51498" y="274065"/>
                </a:lnTo>
                <a:lnTo>
                  <a:pt x="51498" y="275463"/>
                </a:lnTo>
                <a:lnTo>
                  <a:pt x="51104" y="276860"/>
                </a:lnTo>
                <a:lnTo>
                  <a:pt x="50304" y="278002"/>
                </a:lnTo>
                <a:lnTo>
                  <a:pt x="49504" y="279145"/>
                </a:lnTo>
                <a:lnTo>
                  <a:pt x="48133" y="280162"/>
                </a:lnTo>
                <a:lnTo>
                  <a:pt x="46177" y="280924"/>
                </a:lnTo>
                <a:lnTo>
                  <a:pt x="44221" y="281686"/>
                </a:lnTo>
                <a:lnTo>
                  <a:pt x="41579" y="282320"/>
                </a:lnTo>
                <a:lnTo>
                  <a:pt x="38252" y="282701"/>
                </a:lnTo>
                <a:lnTo>
                  <a:pt x="34912" y="283210"/>
                </a:lnTo>
                <a:lnTo>
                  <a:pt x="30645" y="283463"/>
                </a:lnTo>
                <a:lnTo>
                  <a:pt x="25425" y="283463"/>
                </a:lnTo>
                <a:lnTo>
                  <a:pt x="20358" y="283463"/>
                </a:lnTo>
                <a:lnTo>
                  <a:pt x="16154" y="283210"/>
                </a:lnTo>
                <a:lnTo>
                  <a:pt x="12827" y="282701"/>
                </a:lnTo>
                <a:lnTo>
                  <a:pt x="9486" y="282320"/>
                </a:lnTo>
                <a:lnTo>
                  <a:pt x="6883" y="281686"/>
                </a:lnTo>
                <a:lnTo>
                  <a:pt x="5003" y="280924"/>
                </a:lnTo>
                <a:lnTo>
                  <a:pt x="3124" y="280162"/>
                </a:lnTo>
                <a:lnTo>
                  <a:pt x="1816" y="279145"/>
                </a:lnTo>
                <a:lnTo>
                  <a:pt x="1092" y="278002"/>
                </a:lnTo>
                <a:lnTo>
                  <a:pt x="368" y="276860"/>
                </a:lnTo>
                <a:lnTo>
                  <a:pt x="0" y="275463"/>
                </a:lnTo>
                <a:lnTo>
                  <a:pt x="0" y="274065"/>
                </a:lnTo>
                <a:lnTo>
                  <a:pt x="0" y="21336"/>
                </a:lnTo>
                <a:lnTo>
                  <a:pt x="0" y="14604"/>
                </a:lnTo>
                <a:lnTo>
                  <a:pt x="1993" y="9398"/>
                </a:lnTo>
                <a:lnTo>
                  <a:pt x="5981" y="6095"/>
                </a:lnTo>
                <a:lnTo>
                  <a:pt x="9956" y="2666"/>
                </a:lnTo>
                <a:lnTo>
                  <a:pt x="14846" y="888"/>
                </a:lnTo>
                <a:lnTo>
                  <a:pt x="20650" y="888"/>
                </a:lnTo>
                <a:lnTo>
                  <a:pt x="51282" y="888"/>
                </a:lnTo>
                <a:lnTo>
                  <a:pt x="56794" y="888"/>
                </a:lnTo>
                <a:lnTo>
                  <a:pt x="61429" y="1397"/>
                </a:lnTo>
                <a:lnTo>
                  <a:pt x="65189" y="2286"/>
                </a:lnTo>
                <a:lnTo>
                  <a:pt x="68961" y="3301"/>
                </a:lnTo>
                <a:lnTo>
                  <a:pt x="72326" y="4825"/>
                </a:lnTo>
                <a:lnTo>
                  <a:pt x="75298" y="6985"/>
                </a:lnTo>
                <a:lnTo>
                  <a:pt x="78270" y="9143"/>
                </a:lnTo>
                <a:lnTo>
                  <a:pt x="81051" y="12191"/>
                </a:lnTo>
                <a:lnTo>
                  <a:pt x="83654" y="16001"/>
                </a:lnTo>
                <a:lnTo>
                  <a:pt x="86271" y="19812"/>
                </a:lnTo>
                <a:lnTo>
                  <a:pt x="88950" y="24637"/>
                </a:lnTo>
                <a:lnTo>
                  <a:pt x="91693" y="30225"/>
                </a:lnTo>
                <a:lnTo>
                  <a:pt x="146469" y="133095"/>
                </a:lnTo>
                <a:lnTo>
                  <a:pt x="149644" y="139318"/>
                </a:lnTo>
                <a:lnTo>
                  <a:pt x="152819" y="145414"/>
                </a:lnTo>
                <a:lnTo>
                  <a:pt x="155867" y="151383"/>
                </a:lnTo>
                <a:lnTo>
                  <a:pt x="159042" y="157352"/>
                </a:lnTo>
                <a:lnTo>
                  <a:pt x="162090" y="163449"/>
                </a:lnTo>
                <a:lnTo>
                  <a:pt x="164884" y="169417"/>
                </a:lnTo>
                <a:lnTo>
                  <a:pt x="167805" y="175387"/>
                </a:lnTo>
                <a:lnTo>
                  <a:pt x="170599" y="181355"/>
                </a:lnTo>
                <a:lnTo>
                  <a:pt x="173393" y="187198"/>
                </a:lnTo>
                <a:lnTo>
                  <a:pt x="176187" y="192912"/>
                </a:lnTo>
                <a:lnTo>
                  <a:pt x="178854" y="198754"/>
                </a:lnTo>
                <a:lnTo>
                  <a:pt x="181394" y="204469"/>
                </a:lnTo>
                <a:lnTo>
                  <a:pt x="181648" y="204469"/>
                </a:lnTo>
                <a:lnTo>
                  <a:pt x="181364" y="196832"/>
                </a:lnTo>
                <a:lnTo>
                  <a:pt x="181092" y="188991"/>
                </a:lnTo>
                <a:lnTo>
                  <a:pt x="180399" y="148897"/>
                </a:lnTo>
                <a:lnTo>
                  <a:pt x="180378" y="141350"/>
                </a:lnTo>
                <a:lnTo>
                  <a:pt x="180378" y="9398"/>
                </a:lnTo>
                <a:lnTo>
                  <a:pt x="180378" y="8000"/>
                </a:lnTo>
                <a:lnTo>
                  <a:pt x="180759" y="6603"/>
                </a:lnTo>
                <a:lnTo>
                  <a:pt x="181648" y="5461"/>
                </a:lnTo>
                <a:lnTo>
                  <a:pt x="182537" y="4317"/>
                </a:lnTo>
                <a:lnTo>
                  <a:pt x="183934" y="3301"/>
                </a:lnTo>
                <a:lnTo>
                  <a:pt x="185966" y="2412"/>
                </a:lnTo>
                <a:lnTo>
                  <a:pt x="187998" y="1524"/>
                </a:lnTo>
                <a:lnTo>
                  <a:pt x="190665" y="1015"/>
                </a:lnTo>
                <a:lnTo>
                  <a:pt x="194094" y="635"/>
                </a:lnTo>
                <a:lnTo>
                  <a:pt x="197396" y="253"/>
                </a:lnTo>
                <a:lnTo>
                  <a:pt x="201587" y="0"/>
                </a:lnTo>
                <a:lnTo>
                  <a:pt x="20692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7965058" y="16107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5" h="283844">
                <a:moveTo>
                  <a:pt x="127254" y="0"/>
                </a:moveTo>
                <a:lnTo>
                  <a:pt x="135763" y="0"/>
                </a:lnTo>
                <a:lnTo>
                  <a:pt x="142621" y="126"/>
                </a:lnTo>
                <a:lnTo>
                  <a:pt x="147700" y="381"/>
                </a:lnTo>
                <a:lnTo>
                  <a:pt x="152781" y="508"/>
                </a:lnTo>
                <a:lnTo>
                  <a:pt x="156718" y="1016"/>
                </a:lnTo>
                <a:lnTo>
                  <a:pt x="159512" y="1905"/>
                </a:lnTo>
                <a:lnTo>
                  <a:pt x="162306" y="2667"/>
                </a:lnTo>
                <a:lnTo>
                  <a:pt x="164338" y="3810"/>
                </a:lnTo>
                <a:lnTo>
                  <a:pt x="165608" y="5461"/>
                </a:lnTo>
                <a:lnTo>
                  <a:pt x="166877" y="6985"/>
                </a:lnTo>
                <a:lnTo>
                  <a:pt x="167894" y="9144"/>
                </a:lnTo>
                <a:lnTo>
                  <a:pt x="168783" y="11937"/>
                </a:lnTo>
                <a:lnTo>
                  <a:pt x="255650" y="261238"/>
                </a:lnTo>
                <a:lnTo>
                  <a:pt x="257429" y="266446"/>
                </a:lnTo>
                <a:lnTo>
                  <a:pt x="258572" y="270510"/>
                </a:lnTo>
                <a:lnTo>
                  <a:pt x="258952" y="273558"/>
                </a:lnTo>
                <a:lnTo>
                  <a:pt x="259334" y="276606"/>
                </a:lnTo>
                <a:lnTo>
                  <a:pt x="258825" y="278892"/>
                </a:lnTo>
                <a:lnTo>
                  <a:pt x="257175" y="280416"/>
                </a:lnTo>
                <a:lnTo>
                  <a:pt x="255650" y="281939"/>
                </a:lnTo>
                <a:lnTo>
                  <a:pt x="252857" y="282829"/>
                </a:lnTo>
                <a:lnTo>
                  <a:pt x="248793" y="283210"/>
                </a:lnTo>
                <a:lnTo>
                  <a:pt x="244729" y="283591"/>
                </a:lnTo>
                <a:lnTo>
                  <a:pt x="239141" y="283845"/>
                </a:lnTo>
                <a:lnTo>
                  <a:pt x="232029" y="283845"/>
                </a:lnTo>
                <a:lnTo>
                  <a:pt x="224663" y="283845"/>
                </a:lnTo>
                <a:lnTo>
                  <a:pt x="218821" y="283718"/>
                </a:lnTo>
                <a:lnTo>
                  <a:pt x="214757" y="283463"/>
                </a:lnTo>
                <a:lnTo>
                  <a:pt x="210566" y="283210"/>
                </a:lnTo>
                <a:lnTo>
                  <a:pt x="207391" y="282829"/>
                </a:lnTo>
                <a:lnTo>
                  <a:pt x="205232" y="282194"/>
                </a:lnTo>
                <a:lnTo>
                  <a:pt x="203073" y="281559"/>
                </a:lnTo>
                <a:lnTo>
                  <a:pt x="198500" y="274828"/>
                </a:lnTo>
                <a:lnTo>
                  <a:pt x="179577" y="218439"/>
                </a:lnTo>
                <a:lnTo>
                  <a:pt x="74041" y="218439"/>
                </a:lnTo>
                <a:lnTo>
                  <a:pt x="56261" y="273304"/>
                </a:lnTo>
                <a:lnTo>
                  <a:pt x="55625" y="275336"/>
                </a:lnTo>
                <a:lnTo>
                  <a:pt x="54864" y="277113"/>
                </a:lnTo>
                <a:lnTo>
                  <a:pt x="53975" y="278511"/>
                </a:lnTo>
                <a:lnTo>
                  <a:pt x="52959" y="279781"/>
                </a:lnTo>
                <a:lnTo>
                  <a:pt x="51435" y="280924"/>
                </a:lnTo>
                <a:lnTo>
                  <a:pt x="49402" y="281686"/>
                </a:lnTo>
                <a:lnTo>
                  <a:pt x="47244" y="282575"/>
                </a:lnTo>
                <a:lnTo>
                  <a:pt x="44323" y="283083"/>
                </a:lnTo>
                <a:lnTo>
                  <a:pt x="40513" y="283337"/>
                </a:lnTo>
                <a:lnTo>
                  <a:pt x="36575" y="283591"/>
                </a:lnTo>
                <a:lnTo>
                  <a:pt x="31623" y="283845"/>
                </a:lnTo>
                <a:lnTo>
                  <a:pt x="25400" y="283845"/>
                </a:lnTo>
                <a:lnTo>
                  <a:pt x="18669" y="283845"/>
                </a:lnTo>
                <a:lnTo>
                  <a:pt x="13462" y="283591"/>
                </a:lnTo>
                <a:lnTo>
                  <a:pt x="9779" y="283083"/>
                </a:lnTo>
                <a:lnTo>
                  <a:pt x="5969" y="282701"/>
                </a:lnTo>
                <a:lnTo>
                  <a:pt x="3301" y="281686"/>
                </a:lnTo>
                <a:lnTo>
                  <a:pt x="1905" y="280035"/>
                </a:lnTo>
                <a:lnTo>
                  <a:pt x="508" y="278257"/>
                </a:lnTo>
                <a:lnTo>
                  <a:pt x="0" y="275971"/>
                </a:lnTo>
                <a:lnTo>
                  <a:pt x="381" y="272923"/>
                </a:lnTo>
                <a:lnTo>
                  <a:pt x="762" y="269875"/>
                </a:lnTo>
                <a:lnTo>
                  <a:pt x="1905" y="265811"/>
                </a:lnTo>
                <a:lnTo>
                  <a:pt x="3683" y="260731"/>
                </a:lnTo>
                <a:lnTo>
                  <a:pt x="90297" y="11303"/>
                </a:lnTo>
                <a:lnTo>
                  <a:pt x="91186" y="8889"/>
                </a:lnTo>
                <a:lnTo>
                  <a:pt x="92201" y="6858"/>
                </a:lnTo>
                <a:lnTo>
                  <a:pt x="93345" y="5334"/>
                </a:lnTo>
                <a:lnTo>
                  <a:pt x="94488" y="3810"/>
                </a:lnTo>
                <a:lnTo>
                  <a:pt x="96393" y="2667"/>
                </a:lnTo>
                <a:lnTo>
                  <a:pt x="98933" y="1905"/>
                </a:lnTo>
                <a:lnTo>
                  <a:pt x="101473" y="1016"/>
                </a:lnTo>
                <a:lnTo>
                  <a:pt x="105029" y="508"/>
                </a:lnTo>
                <a:lnTo>
                  <a:pt x="109474" y="381"/>
                </a:lnTo>
                <a:lnTo>
                  <a:pt x="113919" y="126"/>
                </a:lnTo>
                <a:lnTo>
                  <a:pt x="119888" y="0"/>
                </a:lnTo>
                <a:lnTo>
                  <a:pt x="127254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7764906" y="1610741"/>
            <a:ext cx="154940" cy="282575"/>
          </a:xfrm>
          <a:custGeom>
            <a:avLst/>
            <a:gdLst/>
            <a:ahLst/>
            <a:cxnLst/>
            <a:rect l="l" t="t" r="r" b="b"/>
            <a:pathLst>
              <a:path w="154940" h="282575">
                <a:moveTo>
                  <a:pt x="28701" y="0"/>
                </a:moveTo>
                <a:lnTo>
                  <a:pt x="34290" y="0"/>
                </a:lnTo>
                <a:lnTo>
                  <a:pt x="38989" y="254"/>
                </a:lnTo>
                <a:lnTo>
                  <a:pt x="55879" y="5207"/>
                </a:lnTo>
                <a:lnTo>
                  <a:pt x="56896" y="6350"/>
                </a:lnTo>
                <a:lnTo>
                  <a:pt x="57276" y="7620"/>
                </a:lnTo>
                <a:lnTo>
                  <a:pt x="57276" y="9144"/>
                </a:lnTo>
                <a:lnTo>
                  <a:pt x="57276" y="235331"/>
                </a:lnTo>
                <a:lnTo>
                  <a:pt x="145796" y="235331"/>
                </a:lnTo>
                <a:lnTo>
                  <a:pt x="147193" y="235331"/>
                </a:lnTo>
                <a:lnTo>
                  <a:pt x="148463" y="235712"/>
                </a:lnTo>
                <a:lnTo>
                  <a:pt x="149606" y="236474"/>
                </a:lnTo>
                <a:lnTo>
                  <a:pt x="150622" y="237362"/>
                </a:lnTo>
                <a:lnTo>
                  <a:pt x="151511" y="238633"/>
                </a:lnTo>
                <a:lnTo>
                  <a:pt x="152273" y="240411"/>
                </a:lnTo>
                <a:lnTo>
                  <a:pt x="153035" y="242188"/>
                </a:lnTo>
                <a:lnTo>
                  <a:pt x="153543" y="244601"/>
                </a:lnTo>
                <a:lnTo>
                  <a:pt x="153924" y="247650"/>
                </a:lnTo>
                <a:lnTo>
                  <a:pt x="154304" y="250571"/>
                </a:lnTo>
                <a:lnTo>
                  <a:pt x="154432" y="254254"/>
                </a:lnTo>
                <a:lnTo>
                  <a:pt x="154432" y="258572"/>
                </a:lnTo>
                <a:lnTo>
                  <a:pt x="154432" y="262889"/>
                </a:lnTo>
                <a:lnTo>
                  <a:pt x="154304" y="266573"/>
                </a:lnTo>
                <a:lnTo>
                  <a:pt x="153924" y="269494"/>
                </a:lnTo>
                <a:lnTo>
                  <a:pt x="153543" y="272542"/>
                </a:lnTo>
                <a:lnTo>
                  <a:pt x="147193" y="282448"/>
                </a:lnTo>
                <a:lnTo>
                  <a:pt x="145796" y="282448"/>
                </a:lnTo>
                <a:lnTo>
                  <a:pt x="16891" y="282448"/>
                </a:lnTo>
                <a:lnTo>
                  <a:pt x="12192" y="282448"/>
                </a:lnTo>
                <a:lnTo>
                  <a:pt x="8127" y="281050"/>
                </a:lnTo>
                <a:lnTo>
                  <a:pt x="4825" y="278257"/>
                </a:lnTo>
                <a:lnTo>
                  <a:pt x="1650" y="275463"/>
                </a:lnTo>
                <a:lnTo>
                  <a:pt x="0" y="270763"/>
                </a:lnTo>
                <a:lnTo>
                  <a:pt x="0" y="264413"/>
                </a:lnTo>
                <a:lnTo>
                  <a:pt x="0" y="9144"/>
                </a:lnTo>
                <a:lnTo>
                  <a:pt x="0" y="7620"/>
                </a:lnTo>
                <a:lnTo>
                  <a:pt x="381" y="6350"/>
                </a:lnTo>
                <a:lnTo>
                  <a:pt x="1397" y="5207"/>
                </a:lnTo>
                <a:lnTo>
                  <a:pt x="2286" y="4063"/>
                </a:lnTo>
                <a:lnTo>
                  <a:pt x="3937" y="3175"/>
                </a:lnTo>
                <a:lnTo>
                  <a:pt x="6096" y="2412"/>
                </a:lnTo>
                <a:lnTo>
                  <a:pt x="8254" y="1650"/>
                </a:lnTo>
                <a:lnTo>
                  <a:pt x="11175" y="1143"/>
                </a:lnTo>
                <a:lnTo>
                  <a:pt x="14859" y="635"/>
                </a:lnTo>
                <a:lnTo>
                  <a:pt x="18542" y="254"/>
                </a:lnTo>
                <a:lnTo>
                  <a:pt x="23114" y="0"/>
                </a:lnTo>
                <a:lnTo>
                  <a:pt x="2870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7607934" y="1610741"/>
            <a:ext cx="57785" cy="283845"/>
          </a:xfrm>
          <a:custGeom>
            <a:avLst/>
            <a:gdLst/>
            <a:ahLst/>
            <a:cxnLst/>
            <a:rect l="l" t="t" r="r" b="b"/>
            <a:pathLst>
              <a:path w="57784" h="283844">
                <a:moveTo>
                  <a:pt x="28701" y="0"/>
                </a:moveTo>
                <a:lnTo>
                  <a:pt x="34290" y="0"/>
                </a:lnTo>
                <a:lnTo>
                  <a:pt x="38989" y="254"/>
                </a:lnTo>
                <a:lnTo>
                  <a:pt x="55880" y="5207"/>
                </a:lnTo>
                <a:lnTo>
                  <a:pt x="56896" y="6350"/>
                </a:lnTo>
                <a:lnTo>
                  <a:pt x="57276" y="7620"/>
                </a:lnTo>
                <a:lnTo>
                  <a:pt x="57276" y="9144"/>
                </a:lnTo>
                <a:lnTo>
                  <a:pt x="57276" y="274700"/>
                </a:lnTo>
                <a:lnTo>
                  <a:pt x="57276" y="276098"/>
                </a:lnTo>
                <a:lnTo>
                  <a:pt x="56896" y="277368"/>
                </a:lnTo>
                <a:lnTo>
                  <a:pt x="55880" y="278511"/>
                </a:lnTo>
                <a:lnTo>
                  <a:pt x="54991" y="279781"/>
                </a:lnTo>
                <a:lnTo>
                  <a:pt x="42545" y="283083"/>
                </a:lnTo>
                <a:lnTo>
                  <a:pt x="38989" y="283591"/>
                </a:lnTo>
                <a:lnTo>
                  <a:pt x="34290" y="283845"/>
                </a:lnTo>
                <a:lnTo>
                  <a:pt x="28701" y="283845"/>
                </a:lnTo>
                <a:lnTo>
                  <a:pt x="23114" y="283845"/>
                </a:lnTo>
                <a:lnTo>
                  <a:pt x="18542" y="283591"/>
                </a:lnTo>
                <a:lnTo>
                  <a:pt x="14859" y="283083"/>
                </a:lnTo>
                <a:lnTo>
                  <a:pt x="11175" y="282701"/>
                </a:lnTo>
                <a:lnTo>
                  <a:pt x="1397" y="278511"/>
                </a:lnTo>
                <a:lnTo>
                  <a:pt x="381" y="277368"/>
                </a:lnTo>
                <a:lnTo>
                  <a:pt x="0" y="276098"/>
                </a:lnTo>
                <a:lnTo>
                  <a:pt x="0" y="274700"/>
                </a:lnTo>
                <a:lnTo>
                  <a:pt x="0" y="9144"/>
                </a:lnTo>
                <a:lnTo>
                  <a:pt x="0" y="7620"/>
                </a:lnTo>
                <a:lnTo>
                  <a:pt x="381" y="6350"/>
                </a:lnTo>
                <a:lnTo>
                  <a:pt x="1397" y="5207"/>
                </a:lnTo>
                <a:lnTo>
                  <a:pt x="2286" y="4063"/>
                </a:lnTo>
                <a:lnTo>
                  <a:pt x="23114" y="0"/>
                </a:lnTo>
                <a:lnTo>
                  <a:pt x="28701" y="0"/>
                </a:lnTo>
                <a:close/>
              </a:path>
            </a:pathLst>
          </a:custGeom>
          <a:ln w="12191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7278496" y="1610741"/>
            <a:ext cx="229870" cy="287655"/>
          </a:xfrm>
          <a:custGeom>
            <a:avLst/>
            <a:gdLst/>
            <a:ahLst/>
            <a:cxnLst/>
            <a:rect l="l" t="t" r="r" b="b"/>
            <a:pathLst>
              <a:path w="229870" h="287655">
                <a:moveTo>
                  <a:pt x="28701" y="0"/>
                </a:moveTo>
                <a:lnTo>
                  <a:pt x="34162" y="0"/>
                </a:lnTo>
                <a:lnTo>
                  <a:pt x="38734" y="254"/>
                </a:lnTo>
                <a:lnTo>
                  <a:pt x="42418" y="635"/>
                </a:lnTo>
                <a:lnTo>
                  <a:pt x="45974" y="1143"/>
                </a:lnTo>
                <a:lnTo>
                  <a:pt x="48895" y="1650"/>
                </a:lnTo>
                <a:lnTo>
                  <a:pt x="51053" y="2412"/>
                </a:lnTo>
                <a:lnTo>
                  <a:pt x="53212" y="3175"/>
                </a:lnTo>
                <a:lnTo>
                  <a:pt x="54736" y="4063"/>
                </a:lnTo>
                <a:lnTo>
                  <a:pt x="55752" y="5207"/>
                </a:lnTo>
                <a:lnTo>
                  <a:pt x="56642" y="6350"/>
                </a:lnTo>
                <a:lnTo>
                  <a:pt x="57150" y="7620"/>
                </a:lnTo>
                <a:lnTo>
                  <a:pt x="57150" y="9144"/>
                </a:lnTo>
                <a:lnTo>
                  <a:pt x="57150" y="175133"/>
                </a:lnTo>
                <a:lnTo>
                  <a:pt x="67945" y="219075"/>
                </a:lnTo>
                <a:lnTo>
                  <a:pt x="73151" y="224409"/>
                </a:lnTo>
                <a:lnTo>
                  <a:pt x="78231" y="229870"/>
                </a:lnTo>
                <a:lnTo>
                  <a:pt x="84454" y="233807"/>
                </a:lnTo>
                <a:lnTo>
                  <a:pt x="91567" y="236474"/>
                </a:lnTo>
                <a:lnTo>
                  <a:pt x="98805" y="239141"/>
                </a:lnTo>
                <a:lnTo>
                  <a:pt x="106806" y="240537"/>
                </a:lnTo>
                <a:lnTo>
                  <a:pt x="115570" y="240537"/>
                </a:lnTo>
                <a:lnTo>
                  <a:pt x="124586" y="240537"/>
                </a:lnTo>
                <a:lnTo>
                  <a:pt x="162686" y="219075"/>
                </a:lnTo>
                <a:lnTo>
                  <a:pt x="173227" y="178435"/>
                </a:lnTo>
                <a:lnTo>
                  <a:pt x="173227" y="9144"/>
                </a:lnTo>
                <a:lnTo>
                  <a:pt x="173227" y="7620"/>
                </a:lnTo>
                <a:lnTo>
                  <a:pt x="173608" y="6350"/>
                </a:lnTo>
                <a:lnTo>
                  <a:pt x="174498" y="5207"/>
                </a:lnTo>
                <a:lnTo>
                  <a:pt x="175386" y="4063"/>
                </a:lnTo>
                <a:lnTo>
                  <a:pt x="176910" y="3175"/>
                </a:lnTo>
                <a:lnTo>
                  <a:pt x="179070" y="2412"/>
                </a:lnTo>
                <a:lnTo>
                  <a:pt x="181228" y="1650"/>
                </a:lnTo>
                <a:lnTo>
                  <a:pt x="184150" y="1143"/>
                </a:lnTo>
                <a:lnTo>
                  <a:pt x="187832" y="635"/>
                </a:lnTo>
                <a:lnTo>
                  <a:pt x="191516" y="254"/>
                </a:lnTo>
                <a:lnTo>
                  <a:pt x="196087" y="0"/>
                </a:lnTo>
                <a:lnTo>
                  <a:pt x="201675" y="0"/>
                </a:lnTo>
                <a:lnTo>
                  <a:pt x="207136" y="0"/>
                </a:lnTo>
                <a:lnTo>
                  <a:pt x="229616" y="7620"/>
                </a:lnTo>
                <a:lnTo>
                  <a:pt x="229616" y="9144"/>
                </a:lnTo>
                <a:lnTo>
                  <a:pt x="229616" y="177800"/>
                </a:lnTo>
                <a:lnTo>
                  <a:pt x="222123" y="224028"/>
                </a:lnTo>
                <a:lnTo>
                  <a:pt x="199644" y="258572"/>
                </a:lnTo>
                <a:lnTo>
                  <a:pt x="163195" y="280035"/>
                </a:lnTo>
                <a:lnTo>
                  <a:pt x="113156" y="287528"/>
                </a:lnTo>
                <a:lnTo>
                  <a:pt x="100252" y="287101"/>
                </a:lnTo>
                <a:lnTo>
                  <a:pt x="55510" y="277108"/>
                </a:lnTo>
                <a:lnTo>
                  <a:pt x="23141" y="253563"/>
                </a:lnTo>
                <a:lnTo>
                  <a:pt x="4339" y="216697"/>
                </a:lnTo>
                <a:lnTo>
                  <a:pt x="0" y="180086"/>
                </a:lnTo>
                <a:lnTo>
                  <a:pt x="0" y="9144"/>
                </a:lnTo>
                <a:lnTo>
                  <a:pt x="0" y="7620"/>
                </a:lnTo>
                <a:lnTo>
                  <a:pt x="380" y="6350"/>
                </a:lnTo>
                <a:lnTo>
                  <a:pt x="1270" y="5207"/>
                </a:lnTo>
                <a:lnTo>
                  <a:pt x="2158" y="4063"/>
                </a:lnTo>
                <a:lnTo>
                  <a:pt x="3682" y="3175"/>
                </a:lnTo>
                <a:lnTo>
                  <a:pt x="5969" y="2412"/>
                </a:lnTo>
                <a:lnTo>
                  <a:pt x="8254" y="1650"/>
                </a:lnTo>
                <a:lnTo>
                  <a:pt x="11175" y="1143"/>
                </a:lnTo>
                <a:lnTo>
                  <a:pt x="14731" y="635"/>
                </a:lnTo>
                <a:lnTo>
                  <a:pt x="18414" y="254"/>
                </a:lnTo>
                <a:lnTo>
                  <a:pt x="22986" y="0"/>
                </a:lnTo>
                <a:lnTo>
                  <a:pt x="2870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6960234" y="1610741"/>
            <a:ext cx="219710" cy="283845"/>
          </a:xfrm>
          <a:custGeom>
            <a:avLst/>
            <a:gdLst/>
            <a:ahLst/>
            <a:cxnLst/>
            <a:rect l="l" t="t" r="r" b="b"/>
            <a:pathLst>
              <a:path w="219709" h="283844">
                <a:moveTo>
                  <a:pt x="28701" y="0"/>
                </a:moveTo>
                <a:lnTo>
                  <a:pt x="34290" y="0"/>
                </a:lnTo>
                <a:lnTo>
                  <a:pt x="38989" y="254"/>
                </a:lnTo>
                <a:lnTo>
                  <a:pt x="55753" y="5207"/>
                </a:lnTo>
                <a:lnTo>
                  <a:pt x="56642" y="6350"/>
                </a:lnTo>
                <a:lnTo>
                  <a:pt x="57150" y="7620"/>
                </a:lnTo>
                <a:lnTo>
                  <a:pt x="57150" y="9144"/>
                </a:lnTo>
                <a:lnTo>
                  <a:pt x="57150" y="112395"/>
                </a:lnTo>
                <a:lnTo>
                  <a:pt x="162306" y="112395"/>
                </a:lnTo>
                <a:lnTo>
                  <a:pt x="162306" y="9144"/>
                </a:lnTo>
                <a:lnTo>
                  <a:pt x="162306" y="7620"/>
                </a:lnTo>
                <a:lnTo>
                  <a:pt x="162814" y="6350"/>
                </a:lnTo>
                <a:lnTo>
                  <a:pt x="163703" y="5207"/>
                </a:lnTo>
                <a:lnTo>
                  <a:pt x="164592" y="4063"/>
                </a:lnTo>
                <a:lnTo>
                  <a:pt x="166116" y="3175"/>
                </a:lnTo>
                <a:lnTo>
                  <a:pt x="168275" y="2412"/>
                </a:lnTo>
                <a:lnTo>
                  <a:pt x="170307" y="1650"/>
                </a:lnTo>
                <a:lnTo>
                  <a:pt x="173228" y="1143"/>
                </a:lnTo>
                <a:lnTo>
                  <a:pt x="176911" y="635"/>
                </a:lnTo>
                <a:lnTo>
                  <a:pt x="180594" y="254"/>
                </a:lnTo>
                <a:lnTo>
                  <a:pt x="185293" y="0"/>
                </a:lnTo>
                <a:lnTo>
                  <a:pt x="191008" y="0"/>
                </a:lnTo>
                <a:lnTo>
                  <a:pt x="196469" y="0"/>
                </a:lnTo>
                <a:lnTo>
                  <a:pt x="219456" y="7620"/>
                </a:lnTo>
                <a:lnTo>
                  <a:pt x="219456" y="9144"/>
                </a:lnTo>
                <a:lnTo>
                  <a:pt x="219456" y="274700"/>
                </a:lnTo>
                <a:lnTo>
                  <a:pt x="219456" y="276098"/>
                </a:lnTo>
                <a:lnTo>
                  <a:pt x="218948" y="277368"/>
                </a:lnTo>
                <a:lnTo>
                  <a:pt x="204597" y="283083"/>
                </a:lnTo>
                <a:lnTo>
                  <a:pt x="201041" y="283591"/>
                </a:lnTo>
                <a:lnTo>
                  <a:pt x="196469" y="283845"/>
                </a:lnTo>
                <a:lnTo>
                  <a:pt x="191008" y="283845"/>
                </a:lnTo>
                <a:lnTo>
                  <a:pt x="185293" y="283845"/>
                </a:lnTo>
                <a:lnTo>
                  <a:pt x="180594" y="283591"/>
                </a:lnTo>
                <a:lnTo>
                  <a:pt x="176911" y="283083"/>
                </a:lnTo>
                <a:lnTo>
                  <a:pt x="173228" y="282701"/>
                </a:lnTo>
                <a:lnTo>
                  <a:pt x="163703" y="278511"/>
                </a:lnTo>
                <a:lnTo>
                  <a:pt x="162814" y="277368"/>
                </a:lnTo>
                <a:lnTo>
                  <a:pt x="162306" y="276098"/>
                </a:lnTo>
                <a:lnTo>
                  <a:pt x="162306" y="274700"/>
                </a:lnTo>
                <a:lnTo>
                  <a:pt x="162306" y="161036"/>
                </a:lnTo>
                <a:lnTo>
                  <a:pt x="57150" y="161036"/>
                </a:lnTo>
                <a:lnTo>
                  <a:pt x="57150" y="274700"/>
                </a:lnTo>
                <a:lnTo>
                  <a:pt x="57150" y="276098"/>
                </a:lnTo>
                <a:lnTo>
                  <a:pt x="56642" y="277368"/>
                </a:lnTo>
                <a:lnTo>
                  <a:pt x="55753" y="278511"/>
                </a:lnTo>
                <a:lnTo>
                  <a:pt x="54991" y="279781"/>
                </a:lnTo>
                <a:lnTo>
                  <a:pt x="42545" y="283083"/>
                </a:lnTo>
                <a:lnTo>
                  <a:pt x="38989" y="283591"/>
                </a:lnTo>
                <a:lnTo>
                  <a:pt x="34290" y="283845"/>
                </a:lnTo>
                <a:lnTo>
                  <a:pt x="28701" y="283845"/>
                </a:lnTo>
                <a:lnTo>
                  <a:pt x="23114" y="283845"/>
                </a:lnTo>
                <a:lnTo>
                  <a:pt x="18542" y="283591"/>
                </a:lnTo>
                <a:lnTo>
                  <a:pt x="14859" y="283083"/>
                </a:lnTo>
                <a:lnTo>
                  <a:pt x="11175" y="282701"/>
                </a:lnTo>
                <a:lnTo>
                  <a:pt x="1397" y="278511"/>
                </a:lnTo>
                <a:lnTo>
                  <a:pt x="381" y="277368"/>
                </a:lnTo>
                <a:lnTo>
                  <a:pt x="0" y="276098"/>
                </a:lnTo>
                <a:lnTo>
                  <a:pt x="0" y="274700"/>
                </a:lnTo>
                <a:lnTo>
                  <a:pt x="0" y="9144"/>
                </a:lnTo>
                <a:lnTo>
                  <a:pt x="0" y="7620"/>
                </a:lnTo>
                <a:lnTo>
                  <a:pt x="381" y="6350"/>
                </a:lnTo>
                <a:lnTo>
                  <a:pt x="1397" y="5207"/>
                </a:lnTo>
                <a:lnTo>
                  <a:pt x="2286" y="4063"/>
                </a:lnTo>
                <a:lnTo>
                  <a:pt x="23114" y="0"/>
                </a:lnTo>
                <a:lnTo>
                  <a:pt x="2870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6626986" y="16107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5" h="283844">
                <a:moveTo>
                  <a:pt x="127254" y="0"/>
                </a:moveTo>
                <a:lnTo>
                  <a:pt x="135763" y="0"/>
                </a:lnTo>
                <a:lnTo>
                  <a:pt x="142621" y="126"/>
                </a:lnTo>
                <a:lnTo>
                  <a:pt x="147701" y="381"/>
                </a:lnTo>
                <a:lnTo>
                  <a:pt x="152781" y="508"/>
                </a:lnTo>
                <a:lnTo>
                  <a:pt x="156718" y="1016"/>
                </a:lnTo>
                <a:lnTo>
                  <a:pt x="159512" y="1905"/>
                </a:lnTo>
                <a:lnTo>
                  <a:pt x="162306" y="2667"/>
                </a:lnTo>
                <a:lnTo>
                  <a:pt x="164338" y="3810"/>
                </a:lnTo>
                <a:lnTo>
                  <a:pt x="165608" y="5461"/>
                </a:lnTo>
                <a:lnTo>
                  <a:pt x="166878" y="6985"/>
                </a:lnTo>
                <a:lnTo>
                  <a:pt x="167894" y="9144"/>
                </a:lnTo>
                <a:lnTo>
                  <a:pt x="168783" y="11937"/>
                </a:lnTo>
                <a:lnTo>
                  <a:pt x="255651" y="261238"/>
                </a:lnTo>
                <a:lnTo>
                  <a:pt x="257429" y="266446"/>
                </a:lnTo>
                <a:lnTo>
                  <a:pt x="258572" y="270510"/>
                </a:lnTo>
                <a:lnTo>
                  <a:pt x="258953" y="273558"/>
                </a:lnTo>
                <a:lnTo>
                  <a:pt x="259334" y="276606"/>
                </a:lnTo>
                <a:lnTo>
                  <a:pt x="258826" y="278892"/>
                </a:lnTo>
                <a:lnTo>
                  <a:pt x="257175" y="280416"/>
                </a:lnTo>
                <a:lnTo>
                  <a:pt x="255651" y="281939"/>
                </a:lnTo>
                <a:lnTo>
                  <a:pt x="252857" y="282829"/>
                </a:lnTo>
                <a:lnTo>
                  <a:pt x="248793" y="283210"/>
                </a:lnTo>
                <a:lnTo>
                  <a:pt x="244729" y="283591"/>
                </a:lnTo>
                <a:lnTo>
                  <a:pt x="239141" y="283845"/>
                </a:lnTo>
                <a:lnTo>
                  <a:pt x="232029" y="283845"/>
                </a:lnTo>
                <a:lnTo>
                  <a:pt x="224663" y="283845"/>
                </a:lnTo>
                <a:lnTo>
                  <a:pt x="218821" y="283718"/>
                </a:lnTo>
                <a:lnTo>
                  <a:pt x="214757" y="283463"/>
                </a:lnTo>
                <a:lnTo>
                  <a:pt x="210566" y="283210"/>
                </a:lnTo>
                <a:lnTo>
                  <a:pt x="207391" y="282829"/>
                </a:lnTo>
                <a:lnTo>
                  <a:pt x="205232" y="282194"/>
                </a:lnTo>
                <a:lnTo>
                  <a:pt x="203073" y="281559"/>
                </a:lnTo>
                <a:lnTo>
                  <a:pt x="198501" y="274828"/>
                </a:lnTo>
                <a:lnTo>
                  <a:pt x="179578" y="218439"/>
                </a:lnTo>
                <a:lnTo>
                  <a:pt x="74041" y="218439"/>
                </a:lnTo>
                <a:lnTo>
                  <a:pt x="56261" y="273304"/>
                </a:lnTo>
                <a:lnTo>
                  <a:pt x="55626" y="275336"/>
                </a:lnTo>
                <a:lnTo>
                  <a:pt x="54864" y="277113"/>
                </a:lnTo>
                <a:lnTo>
                  <a:pt x="53975" y="278511"/>
                </a:lnTo>
                <a:lnTo>
                  <a:pt x="52959" y="279781"/>
                </a:lnTo>
                <a:lnTo>
                  <a:pt x="51435" y="280924"/>
                </a:lnTo>
                <a:lnTo>
                  <a:pt x="49403" y="281686"/>
                </a:lnTo>
                <a:lnTo>
                  <a:pt x="47244" y="282575"/>
                </a:lnTo>
                <a:lnTo>
                  <a:pt x="44323" y="283083"/>
                </a:lnTo>
                <a:lnTo>
                  <a:pt x="40513" y="283337"/>
                </a:lnTo>
                <a:lnTo>
                  <a:pt x="36576" y="283591"/>
                </a:lnTo>
                <a:lnTo>
                  <a:pt x="31623" y="283845"/>
                </a:lnTo>
                <a:lnTo>
                  <a:pt x="25400" y="283845"/>
                </a:lnTo>
                <a:lnTo>
                  <a:pt x="18669" y="283845"/>
                </a:lnTo>
                <a:lnTo>
                  <a:pt x="13462" y="283591"/>
                </a:lnTo>
                <a:lnTo>
                  <a:pt x="9779" y="283083"/>
                </a:lnTo>
                <a:lnTo>
                  <a:pt x="5969" y="282701"/>
                </a:lnTo>
                <a:lnTo>
                  <a:pt x="3302" y="281686"/>
                </a:lnTo>
                <a:lnTo>
                  <a:pt x="1905" y="280035"/>
                </a:lnTo>
                <a:lnTo>
                  <a:pt x="508" y="278257"/>
                </a:lnTo>
                <a:lnTo>
                  <a:pt x="0" y="275971"/>
                </a:lnTo>
                <a:lnTo>
                  <a:pt x="381" y="272923"/>
                </a:lnTo>
                <a:lnTo>
                  <a:pt x="762" y="269875"/>
                </a:lnTo>
                <a:lnTo>
                  <a:pt x="1905" y="265811"/>
                </a:lnTo>
                <a:lnTo>
                  <a:pt x="3683" y="260731"/>
                </a:lnTo>
                <a:lnTo>
                  <a:pt x="90297" y="11303"/>
                </a:lnTo>
                <a:lnTo>
                  <a:pt x="98933" y="1905"/>
                </a:lnTo>
                <a:lnTo>
                  <a:pt x="101473" y="1016"/>
                </a:lnTo>
                <a:lnTo>
                  <a:pt x="105029" y="508"/>
                </a:lnTo>
                <a:lnTo>
                  <a:pt x="109474" y="381"/>
                </a:lnTo>
                <a:lnTo>
                  <a:pt x="113919" y="126"/>
                </a:lnTo>
                <a:lnTo>
                  <a:pt x="119888" y="0"/>
                </a:lnTo>
                <a:lnTo>
                  <a:pt x="127254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5416930" y="16107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4" h="283844">
                <a:moveTo>
                  <a:pt x="127254" y="0"/>
                </a:moveTo>
                <a:lnTo>
                  <a:pt x="135763" y="0"/>
                </a:lnTo>
                <a:lnTo>
                  <a:pt x="142621" y="126"/>
                </a:lnTo>
                <a:lnTo>
                  <a:pt x="147701" y="381"/>
                </a:lnTo>
                <a:lnTo>
                  <a:pt x="152781" y="508"/>
                </a:lnTo>
                <a:lnTo>
                  <a:pt x="156718" y="1016"/>
                </a:lnTo>
                <a:lnTo>
                  <a:pt x="159512" y="1905"/>
                </a:lnTo>
                <a:lnTo>
                  <a:pt x="162306" y="2667"/>
                </a:lnTo>
                <a:lnTo>
                  <a:pt x="164338" y="3810"/>
                </a:lnTo>
                <a:lnTo>
                  <a:pt x="165608" y="5461"/>
                </a:lnTo>
                <a:lnTo>
                  <a:pt x="166878" y="6985"/>
                </a:lnTo>
                <a:lnTo>
                  <a:pt x="167894" y="9144"/>
                </a:lnTo>
                <a:lnTo>
                  <a:pt x="168783" y="11937"/>
                </a:lnTo>
                <a:lnTo>
                  <a:pt x="255651" y="261238"/>
                </a:lnTo>
                <a:lnTo>
                  <a:pt x="257429" y="266446"/>
                </a:lnTo>
                <a:lnTo>
                  <a:pt x="258572" y="270510"/>
                </a:lnTo>
                <a:lnTo>
                  <a:pt x="258953" y="273558"/>
                </a:lnTo>
                <a:lnTo>
                  <a:pt x="259334" y="276606"/>
                </a:lnTo>
                <a:lnTo>
                  <a:pt x="258826" y="278892"/>
                </a:lnTo>
                <a:lnTo>
                  <a:pt x="257175" y="280416"/>
                </a:lnTo>
                <a:lnTo>
                  <a:pt x="255651" y="281939"/>
                </a:lnTo>
                <a:lnTo>
                  <a:pt x="252857" y="282829"/>
                </a:lnTo>
                <a:lnTo>
                  <a:pt x="248793" y="283210"/>
                </a:lnTo>
                <a:lnTo>
                  <a:pt x="244729" y="283591"/>
                </a:lnTo>
                <a:lnTo>
                  <a:pt x="239141" y="283845"/>
                </a:lnTo>
                <a:lnTo>
                  <a:pt x="232029" y="283845"/>
                </a:lnTo>
                <a:lnTo>
                  <a:pt x="224663" y="283845"/>
                </a:lnTo>
                <a:lnTo>
                  <a:pt x="218821" y="283718"/>
                </a:lnTo>
                <a:lnTo>
                  <a:pt x="214757" y="283463"/>
                </a:lnTo>
                <a:lnTo>
                  <a:pt x="210566" y="283210"/>
                </a:lnTo>
                <a:lnTo>
                  <a:pt x="207391" y="282829"/>
                </a:lnTo>
                <a:lnTo>
                  <a:pt x="205232" y="282194"/>
                </a:lnTo>
                <a:lnTo>
                  <a:pt x="203073" y="281559"/>
                </a:lnTo>
                <a:lnTo>
                  <a:pt x="198501" y="274828"/>
                </a:lnTo>
                <a:lnTo>
                  <a:pt x="179578" y="218439"/>
                </a:lnTo>
                <a:lnTo>
                  <a:pt x="74041" y="218439"/>
                </a:lnTo>
                <a:lnTo>
                  <a:pt x="56261" y="273304"/>
                </a:lnTo>
                <a:lnTo>
                  <a:pt x="55626" y="275336"/>
                </a:lnTo>
                <a:lnTo>
                  <a:pt x="54864" y="277113"/>
                </a:lnTo>
                <a:lnTo>
                  <a:pt x="53975" y="278511"/>
                </a:lnTo>
                <a:lnTo>
                  <a:pt x="52959" y="279781"/>
                </a:lnTo>
                <a:lnTo>
                  <a:pt x="51435" y="280924"/>
                </a:lnTo>
                <a:lnTo>
                  <a:pt x="49403" y="281686"/>
                </a:lnTo>
                <a:lnTo>
                  <a:pt x="47244" y="282575"/>
                </a:lnTo>
                <a:lnTo>
                  <a:pt x="44323" y="283083"/>
                </a:lnTo>
                <a:lnTo>
                  <a:pt x="40513" y="283337"/>
                </a:lnTo>
                <a:lnTo>
                  <a:pt x="36576" y="283591"/>
                </a:lnTo>
                <a:lnTo>
                  <a:pt x="31623" y="283845"/>
                </a:lnTo>
                <a:lnTo>
                  <a:pt x="25400" y="283845"/>
                </a:lnTo>
                <a:lnTo>
                  <a:pt x="18669" y="283845"/>
                </a:lnTo>
                <a:lnTo>
                  <a:pt x="13462" y="283591"/>
                </a:lnTo>
                <a:lnTo>
                  <a:pt x="9779" y="283083"/>
                </a:lnTo>
                <a:lnTo>
                  <a:pt x="5969" y="282701"/>
                </a:lnTo>
                <a:lnTo>
                  <a:pt x="3302" y="281686"/>
                </a:lnTo>
                <a:lnTo>
                  <a:pt x="1905" y="280035"/>
                </a:lnTo>
                <a:lnTo>
                  <a:pt x="508" y="278257"/>
                </a:lnTo>
                <a:lnTo>
                  <a:pt x="0" y="275971"/>
                </a:lnTo>
                <a:lnTo>
                  <a:pt x="381" y="272923"/>
                </a:lnTo>
                <a:lnTo>
                  <a:pt x="762" y="269875"/>
                </a:lnTo>
                <a:lnTo>
                  <a:pt x="1905" y="265811"/>
                </a:lnTo>
                <a:lnTo>
                  <a:pt x="3683" y="260731"/>
                </a:lnTo>
                <a:lnTo>
                  <a:pt x="90297" y="11303"/>
                </a:lnTo>
                <a:lnTo>
                  <a:pt x="98933" y="1905"/>
                </a:lnTo>
                <a:lnTo>
                  <a:pt x="101473" y="1016"/>
                </a:lnTo>
                <a:lnTo>
                  <a:pt x="105029" y="508"/>
                </a:lnTo>
                <a:lnTo>
                  <a:pt x="109474" y="381"/>
                </a:lnTo>
                <a:lnTo>
                  <a:pt x="113919" y="126"/>
                </a:lnTo>
                <a:lnTo>
                  <a:pt x="119888" y="0"/>
                </a:lnTo>
                <a:lnTo>
                  <a:pt x="127254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3013710" y="1610741"/>
            <a:ext cx="223520" cy="283845"/>
          </a:xfrm>
          <a:custGeom>
            <a:avLst/>
            <a:gdLst/>
            <a:ahLst/>
            <a:cxnLst/>
            <a:rect l="l" t="t" r="r" b="b"/>
            <a:pathLst>
              <a:path w="223519" h="283844">
                <a:moveTo>
                  <a:pt x="29971" y="0"/>
                </a:moveTo>
                <a:lnTo>
                  <a:pt x="36702" y="0"/>
                </a:lnTo>
                <a:lnTo>
                  <a:pt x="42037" y="126"/>
                </a:lnTo>
                <a:lnTo>
                  <a:pt x="94995" y="79375"/>
                </a:lnTo>
                <a:lnTo>
                  <a:pt x="98043" y="85979"/>
                </a:lnTo>
                <a:lnTo>
                  <a:pt x="101091" y="92963"/>
                </a:lnTo>
                <a:lnTo>
                  <a:pt x="104012" y="100330"/>
                </a:lnTo>
                <a:lnTo>
                  <a:pt x="106933" y="107823"/>
                </a:lnTo>
                <a:lnTo>
                  <a:pt x="109981" y="115570"/>
                </a:lnTo>
                <a:lnTo>
                  <a:pt x="113029" y="123698"/>
                </a:lnTo>
                <a:lnTo>
                  <a:pt x="113410" y="123698"/>
                </a:lnTo>
                <a:lnTo>
                  <a:pt x="116204" y="115824"/>
                </a:lnTo>
                <a:lnTo>
                  <a:pt x="118998" y="108204"/>
                </a:lnTo>
                <a:lnTo>
                  <a:pt x="121919" y="100837"/>
                </a:lnTo>
                <a:lnTo>
                  <a:pt x="124840" y="93472"/>
                </a:lnTo>
                <a:lnTo>
                  <a:pt x="127634" y="86360"/>
                </a:lnTo>
                <a:lnTo>
                  <a:pt x="130428" y="79756"/>
                </a:lnTo>
                <a:lnTo>
                  <a:pt x="161289" y="11049"/>
                </a:lnTo>
                <a:lnTo>
                  <a:pt x="162051" y="8762"/>
                </a:lnTo>
                <a:lnTo>
                  <a:pt x="162940" y="6858"/>
                </a:lnTo>
                <a:lnTo>
                  <a:pt x="186562" y="0"/>
                </a:lnTo>
                <a:lnTo>
                  <a:pt x="192785" y="0"/>
                </a:lnTo>
                <a:lnTo>
                  <a:pt x="201040" y="0"/>
                </a:lnTo>
                <a:lnTo>
                  <a:pt x="207390" y="126"/>
                </a:lnTo>
                <a:lnTo>
                  <a:pt x="211962" y="508"/>
                </a:lnTo>
                <a:lnTo>
                  <a:pt x="216534" y="888"/>
                </a:lnTo>
                <a:lnTo>
                  <a:pt x="219709" y="1905"/>
                </a:lnTo>
                <a:lnTo>
                  <a:pt x="221360" y="3429"/>
                </a:lnTo>
                <a:lnTo>
                  <a:pt x="223012" y="4953"/>
                </a:lnTo>
                <a:lnTo>
                  <a:pt x="223392" y="7112"/>
                </a:lnTo>
                <a:lnTo>
                  <a:pt x="222503" y="10160"/>
                </a:lnTo>
                <a:lnTo>
                  <a:pt x="221614" y="13208"/>
                </a:lnTo>
                <a:lnTo>
                  <a:pt x="219963" y="17399"/>
                </a:lnTo>
                <a:lnTo>
                  <a:pt x="217296" y="22606"/>
                </a:lnTo>
                <a:lnTo>
                  <a:pt x="140462" y="175768"/>
                </a:lnTo>
                <a:lnTo>
                  <a:pt x="140462" y="274700"/>
                </a:lnTo>
                <a:lnTo>
                  <a:pt x="140462" y="276098"/>
                </a:lnTo>
                <a:lnTo>
                  <a:pt x="139953" y="277368"/>
                </a:lnTo>
                <a:lnTo>
                  <a:pt x="138937" y="278511"/>
                </a:lnTo>
                <a:lnTo>
                  <a:pt x="138048" y="279781"/>
                </a:lnTo>
                <a:lnTo>
                  <a:pt x="136525" y="280670"/>
                </a:lnTo>
                <a:lnTo>
                  <a:pt x="134365" y="281432"/>
                </a:lnTo>
                <a:lnTo>
                  <a:pt x="132206" y="282067"/>
                </a:lnTo>
                <a:lnTo>
                  <a:pt x="129158" y="282701"/>
                </a:lnTo>
                <a:lnTo>
                  <a:pt x="125475" y="283083"/>
                </a:lnTo>
                <a:lnTo>
                  <a:pt x="121792" y="283591"/>
                </a:lnTo>
                <a:lnTo>
                  <a:pt x="117220" y="283845"/>
                </a:lnTo>
                <a:lnTo>
                  <a:pt x="111759" y="283845"/>
                </a:lnTo>
                <a:lnTo>
                  <a:pt x="106044" y="283845"/>
                </a:lnTo>
                <a:lnTo>
                  <a:pt x="101472" y="283591"/>
                </a:lnTo>
                <a:lnTo>
                  <a:pt x="97789" y="283083"/>
                </a:lnTo>
                <a:lnTo>
                  <a:pt x="94233" y="282701"/>
                </a:lnTo>
                <a:lnTo>
                  <a:pt x="84327" y="278511"/>
                </a:lnTo>
                <a:lnTo>
                  <a:pt x="83438" y="277368"/>
                </a:lnTo>
                <a:lnTo>
                  <a:pt x="83057" y="276098"/>
                </a:lnTo>
                <a:lnTo>
                  <a:pt x="83057" y="274700"/>
                </a:lnTo>
                <a:lnTo>
                  <a:pt x="83057" y="175768"/>
                </a:lnTo>
                <a:lnTo>
                  <a:pt x="6095" y="22606"/>
                </a:lnTo>
                <a:lnTo>
                  <a:pt x="0" y="7112"/>
                </a:lnTo>
                <a:lnTo>
                  <a:pt x="381" y="4953"/>
                </a:lnTo>
                <a:lnTo>
                  <a:pt x="2158" y="3429"/>
                </a:lnTo>
                <a:lnTo>
                  <a:pt x="3809" y="1905"/>
                </a:lnTo>
                <a:lnTo>
                  <a:pt x="6857" y="888"/>
                </a:lnTo>
                <a:lnTo>
                  <a:pt x="11302" y="508"/>
                </a:lnTo>
                <a:lnTo>
                  <a:pt x="15875" y="126"/>
                </a:lnTo>
                <a:lnTo>
                  <a:pt x="22097" y="0"/>
                </a:lnTo>
                <a:lnTo>
                  <a:pt x="2997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2570098" y="1610741"/>
            <a:ext cx="259715" cy="283845"/>
          </a:xfrm>
          <a:custGeom>
            <a:avLst/>
            <a:gdLst/>
            <a:ahLst/>
            <a:cxnLst/>
            <a:rect l="l" t="t" r="r" b="b"/>
            <a:pathLst>
              <a:path w="259714" h="283844">
                <a:moveTo>
                  <a:pt x="127253" y="0"/>
                </a:moveTo>
                <a:lnTo>
                  <a:pt x="135762" y="0"/>
                </a:lnTo>
                <a:lnTo>
                  <a:pt x="142620" y="126"/>
                </a:lnTo>
                <a:lnTo>
                  <a:pt x="147700" y="381"/>
                </a:lnTo>
                <a:lnTo>
                  <a:pt x="152781" y="508"/>
                </a:lnTo>
                <a:lnTo>
                  <a:pt x="156718" y="1016"/>
                </a:lnTo>
                <a:lnTo>
                  <a:pt x="159512" y="1905"/>
                </a:lnTo>
                <a:lnTo>
                  <a:pt x="162306" y="2667"/>
                </a:lnTo>
                <a:lnTo>
                  <a:pt x="164337" y="3810"/>
                </a:lnTo>
                <a:lnTo>
                  <a:pt x="165607" y="5461"/>
                </a:lnTo>
                <a:lnTo>
                  <a:pt x="166877" y="6985"/>
                </a:lnTo>
                <a:lnTo>
                  <a:pt x="167894" y="9144"/>
                </a:lnTo>
                <a:lnTo>
                  <a:pt x="168782" y="11937"/>
                </a:lnTo>
                <a:lnTo>
                  <a:pt x="255650" y="261238"/>
                </a:lnTo>
                <a:lnTo>
                  <a:pt x="257428" y="266446"/>
                </a:lnTo>
                <a:lnTo>
                  <a:pt x="258571" y="270510"/>
                </a:lnTo>
                <a:lnTo>
                  <a:pt x="258952" y="273558"/>
                </a:lnTo>
                <a:lnTo>
                  <a:pt x="259333" y="276606"/>
                </a:lnTo>
                <a:lnTo>
                  <a:pt x="258825" y="278892"/>
                </a:lnTo>
                <a:lnTo>
                  <a:pt x="257175" y="280416"/>
                </a:lnTo>
                <a:lnTo>
                  <a:pt x="255650" y="281939"/>
                </a:lnTo>
                <a:lnTo>
                  <a:pt x="252856" y="282829"/>
                </a:lnTo>
                <a:lnTo>
                  <a:pt x="248793" y="283210"/>
                </a:lnTo>
                <a:lnTo>
                  <a:pt x="244728" y="283591"/>
                </a:lnTo>
                <a:lnTo>
                  <a:pt x="239140" y="283845"/>
                </a:lnTo>
                <a:lnTo>
                  <a:pt x="232028" y="283845"/>
                </a:lnTo>
                <a:lnTo>
                  <a:pt x="224662" y="283845"/>
                </a:lnTo>
                <a:lnTo>
                  <a:pt x="218820" y="283718"/>
                </a:lnTo>
                <a:lnTo>
                  <a:pt x="214756" y="283463"/>
                </a:lnTo>
                <a:lnTo>
                  <a:pt x="210565" y="283210"/>
                </a:lnTo>
                <a:lnTo>
                  <a:pt x="207390" y="282829"/>
                </a:lnTo>
                <a:lnTo>
                  <a:pt x="205231" y="282194"/>
                </a:lnTo>
                <a:lnTo>
                  <a:pt x="203073" y="281559"/>
                </a:lnTo>
                <a:lnTo>
                  <a:pt x="198500" y="274828"/>
                </a:lnTo>
                <a:lnTo>
                  <a:pt x="179577" y="218439"/>
                </a:lnTo>
                <a:lnTo>
                  <a:pt x="74040" y="218439"/>
                </a:lnTo>
                <a:lnTo>
                  <a:pt x="56261" y="273304"/>
                </a:lnTo>
                <a:lnTo>
                  <a:pt x="55625" y="275336"/>
                </a:lnTo>
                <a:lnTo>
                  <a:pt x="54863" y="277113"/>
                </a:lnTo>
                <a:lnTo>
                  <a:pt x="53975" y="278511"/>
                </a:lnTo>
                <a:lnTo>
                  <a:pt x="52958" y="279781"/>
                </a:lnTo>
                <a:lnTo>
                  <a:pt x="51434" y="280924"/>
                </a:lnTo>
                <a:lnTo>
                  <a:pt x="49402" y="281686"/>
                </a:lnTo>
                <a:lnTo>
                  <a:pt x="47243" y="282575"/>
                </a:lnTo>
                <a:lnTo>
                  <a:pt x="44323" y="283083"/>
                </a:lnTo>
                <a:lnTo>
                  <a:pt x="40512" y="283337"/>
                </a:lnTo>
                <a:lnTo>
                  <a:pt x="36575" y="283591"/>
                </a:lnTo>
                <a:lnTo>
                  <a:pt x="31623" y="283845"/>
                </a:lnTo>
                <a:lnTo>
                  <a:pt x="25400" y="283845"/>
                </a:lnTo>
                <a:lnTo>
                  <a:pt x="18668" y="283845"/>
                </a:lnTo>
                <a:lnTo>
                  <a:pt x="13462" y="283591"/>
                </a:lnTo>
                <a:lnTo>
                  <a:pt x="9778" y="283083"/>
                </a:lnTo>
                <a:lnTo>
                  <a:pt x="5968" y="282701"/>
                </a:lnTo>
                <a:lnTo>
                  <a:pt x="3301" y="281686"/>
                </a:lnTo>
                <a:lnTo>
                  <a:pt x="1905" y="280035"/>
                </a:lnTo>
                <a:lnTo>
                  <a:pt x="507" y="278257"/>
                </a:lnTo>
                <a:lnTo>
                  <a:pt x="0" y="275971"/>
                </a:lnTo>
                <a:lnTo>
                  <a:pt x="381" y="272923"/>
                </a:lnTo>
                <a:lnTo>
                  <a:pt x="762" y="269875"/>
                </a:lnTo>
                <a:lnTo>
                  <a:pt x="1905" y="265811"/>
                </a:lnTo>
                <a:lnTo>
                  <a:pt x="3682" y="260731"/>
                </a:lnTo>
                <a:lnTo>
                  <a:pt x="90296" y="11303"/>
                </a:lnTo>
                <a:lnTo>
                  <a:pt x="91186" y="8889"/>
                </a:lnTo>
                <a:lnTo>
                  <a:pt x="92201" y="6858"/>
                </a:lnTo>
                <a:lnTo>
                  <a:pt x="93344" y="5334"/>
                </a:lnTo>
                <a:lnTo>
                  <a:pt x="94487" y="3810"/>
                </a:lnTo>
                <a:lnTo>
                  <a:pt x="96393" y="2667"/>
                </a:lnTo>
                <a:lnTo>
                  <a:pt x="98932" y="1905"/>
                </a:lnTo>
                <a:lnTo>
                  <a:pt x="101473" y="1016"/>
                </a:lnTo>
                <a:lnTo>
                  <a:pt x="105028" y="508"/>
                </a:lnTo>
                <a:lnTo>
                  <a:pt x="109474" y="381"/>
                </a:lnTo>
                <a:lnTo>
                  <a:pt x="113918" y="126"/>
                </a:lnTo>
                <a:lnTo>
                  <a:pt x="119887" y="0"/>
                </a:lnTo>
                <a:lnTo>
                  <a:pt x="127253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2292476" y="1610741"/>
            <a:ext cx="253365" cy="283845"/>
          </a:xfrm>
          <a:custGeom>
            <a:avLst/>
            <a:gdLst/>
            <a:ahLst/>
            <a:cxnLst/>
            <a:rect l="l" t="t" r="r" b="b"/>
            <a:pathLst>
              <a:path w="253364" h="283844">
                <a:moveTo>
                  <a:pt x="29972" y="0"/>
                </a:moveTo>
                <a:lnTo>
                  <a:pt x="36575" y="0"/>
                </a:lnTo>
                <a:lnTo>
                  <a:pt x="41783" y="126"/>
                </a:lnTo>
                <a:lnTo>
                  <a:pt x="129286" y="227457"/>
                </a:lnTo>
                <a:lnTo>
                  <a:pt x="129540" y="227457"/>
                </a:lnTo>
                <a:lnTo>
                  <a:pt x="196596" y="11684"/>
                </a:lnTo>
                <a:lnTo>
                  <a:pt x="197231" y="9271"/>
                </a:lnTo>
                <a:lnTo>
                  <a:pt x="197993" y="7238"/>
                </a:lnTo>
                <a:lnTo>
                  <a:pt x="221487" y="0"/>
                </a:lnTo>
                <a:lnTo>
                  <a:pt x="228346" y="0"/>
                </a:lnTo>
                <a:lnTo>
                  <a:pt x="235077" y="0"/>
                </a:lnTo>
                <a:lnTo>
                  <a:pt x="253365" y="7874"/>
                </a:lnTo>
                <a:lnTo>
                  <a:pt x="252856" y="10922"/>
                </a:lnTo>
                <a:lnTo>
                  <a:pt x="252349" y="13970"/>
                </a:lnTo>
                <a:lnTo>
                  <a:pt x="251206" y="17907"/>
                </a:lnTo>
                <a:lnTo>
                  <a:pt x="249428" y="22987"/>
                </a:lnTo>
                <a:lnTo>
                  <a:pt x="165608" y="272542"/>
                </a:lnTo>
                <a:lnTo>
                  <a:pt x="164846" y="274955"/>
                </a:lnTo>
                <a:lnTo>
                  <a:pt x="163830" y="276987"/>
                </a:lnTo>
                <a:lnTo>
                  <a:pt x="162687" y="278511"/>
                </a:lnTo>
                <a:lnTo>
                  <a:pt x="161544" y="280035"/>
                </a:lnTo>
                <a:lnTo>
                  <a:pt x="146431" y="283463"/>
                </a:lnTo>
                <a:lnTo>
                  <a:pt x="141986" y="283718"/>
                </a:lnTo>
                <a:lnTo>
                  <a:pt x="136017" y="283845"/>
                </a:lnTo>
                <a:lnTo>
                  <a:pt x="128778" y="283845"/>
                </a:lnTo>
                <a:lnTo>
                  <a:pt x="123062" y="283845"/>
                </a:lnTo>
                <a:lnTo>
                  <a:pt x="118110" y="283718"/>
                </a:lnTo>
                <a:lnTo>
                  <a:pt x="113918" y="283718"/>
                </a:lnTo>
                <a:lnTo>
                  <a:pt x="109855" y="283591"/>
                </a:lnTo>
                <a:lnTo>
                  <a:pt x="106299" y="283463"/>
                </a:lnTo>
                <a:lnTo>
                  <a:pt x="103378" y="283083"/>
                </a:lnTo>
                <a:lnTo>
                  <a:pt x="100456" y="282829"/>
                </a:lnTo>
                <a:lnTo>
                  <a:pt x="98171" y="282448"/>
                </a:lnTo>
                <a:lnTo>
                  <a:pt x="96393" y="281813"/>
                </a:lnTo>
                <a:lnTo>
                  <a:pt x="94487" y="281305"/>
                </a:lnTo>
                <a:lnTo>
                  <a:pt x="92964" y="280543"/>
                </a:lnTo>
                <a:lnTo>
                  <a:pt x="91821" y="279654"/>
                </a:lnTo>
                <a:lnTo>
                  <a:pt x="90550" y="278764"/>
                </a:lnTo>
                <a:lnTo>
                  <a:pt x="87122" y="271780"/>
                </a:lnTo>
                <a:lnTo>
                  <a:pt x="3429" y="22606"/>
                </a:lnTo>
                <a:lnTo>
                  <a:pt x="1778" y="17399"/>
                </a:lnTo>
                <a:lnTo>
                  <a:pt x="635" y="13208"/>
                </a:lnTo>
                <a:lnTo>
                  <a:pt x="254" y="10160"/>
                </a:lnTo>
                <a:lnTo>
                  <a:pt x="0" y="7112"/>
                </a:lnTo>
                <a:lnTo>
                  <a:pt x="635" y="4953"/>
                </a:lnTo>
                <a:lnTo>
                  <a:pt x="2540" y="3429"/>
                </a:lnTo>
                <a:lnTo>
                  <a:pt x="4318" y="1905"/>
                </a:lnTo>
                <a:lnTo>
                  <a:pt x="7366" y="888"/>
                </a:lnTo>
                <a:lnTo>
                  <a:pt x="11684" y="508"/>
                </a:lnTo>
                <a:lnTo>
                  <a:pt x="16002" y="126"/>
                </a:lnTo>
                <a:lnTo>
                  <a:pt x="22098" y="0"/>
                </a:lnTo>
                <a:lnTo>
                  <a:pt x="29972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1769491" y="1610741"/>
            <a:ext cx="154940" cy="282575"/>
          </a:xfrm>
          <a:custGeom>
            <a:avLst/>
            <a:gdLst/>
            <a:ahLst/>
            <a:cxnLst/>
            <a:rect l="l" t="t" r="r" b="b"/>
            <a:pathLst>
              <a:path w="154939" h="282575">
                <a:moveTo>
                  <a:pt x="28701" y="0"/>
                </a:moveTo>
                <a:lnTo>
                  <a:pt x="34289" y="0"/>
                </a:lnTo>
                <a:lnTo>
                  <a:pt x="38988" y="254"/>
                </a:lnTo>
                <a:lnTo>
                  <a:pt x="55879" y="5207"/>
                </a:lnTo>
                <a:lnTo>
                  <a:pt x="56895" y="6350"/>
                </a:lnTo>
                <a:lnTo>
                  <a:pt x="57276" y="7620"/>
                </a:lnTo>
                <a:lnTo>
                  <a:pt x="57276" y="9144"/>
                </a:lnTo>
                <a:lnTo>
                  <a:pt x="57276" y="235331"/>
                </a:lnTo>
                <a:lnTo>
                  <a:pt x="145795" y="235331"/>
                </a:lnTo>
                <a:lnTo>
                  <a:pt x="147192" y="235331"/>
                </a:lnTo>
                <a:lnTo>
                  <a:pt x="148462" y="235712"/>
                </a:lnTo>
                <a:lnTo>
                  <a:pt x="149606" y="236474"/>
                </a:lnTo>
                <a:lnTo>
                  <a:pt x="150621" y="237362"/>
                </a:lnTo>
                <a:lnTo>
                  <a:pt x="151510" y="238633"/>
                </a:lnTo>
                <a:lnTo>
                  <a:pt x="152272" y="240411"/>
                </a:lnTo>
                <a:lnTo>
                  <a:pt x="153034" y="242188"/>
                </a:lnTo>
                <a:lnTo>
                  <a:pt x="153542" y="244601"/>
                </a:lnTo>
                <a:lnTo>
                  <a:pt x="153923" y="247650"/>
                </a:lnTo>
                <a:lnTo>
                  <a:pt x="154304" y="250571"/>
                </a:lnTo>
                <a:lnTo>
                  <a:pt x="154431" y="254254"/>
                </a:lnTo>
                <a:lnTo>
                  <a:pt x="154431" y="258572"/>
                </a:lnTo>
                <a:lnTo>
                  <a:pt x="154431" y="262889"/>
                </a:lnTo>
                <a:lnTo>
                  <a:pt x="154304" y="266573"/>
                </a:lnTo>
                <a:lnTo>
                  <a:pt x="153923" y="269494"/>
                </a:lnTo>
                <a:lnTo>
                  <a:pt x="153542" y="272542"/>
                </a:lnTo>
                <a:lnTo>
                  <a:pt x="147192" y="282448"/>
                </a:lnTo>
                <a:lnTo>
                  <a:pt x="145795" y="282448"/>
                </a:lnTo>
                <a:lnTo>
                  <a:pt x="16890" y="282448"/>
                </a:lnTo>
                <a:lnTo>
                  <a:pt x="12191" y="282448"/>
                </a:lnTo>
                <a:lnTo>
                  <a:pt x="8127" y="281050"/>
                </a:lnTo>
                <a:lnTo>
                  <a:pt x="4825" y="278257"/>
                </a:lnTo>
                <a:lnTo>
                  <a:pt x="1650" y="275463"/>
                </a:lnTo>
                <a:lnTo>
                  <a:pt x="0" y="270763"/>
                </a:lnTo>
                <a:lnTo>
                  <a:pt x="0" y="264413"/>
                </a:lnTo>
                <a:lnTo>
                  <a:pt x="0" y="9144"/>
                </a:lnTo>
                <a:lnTo>
                  <a:pt x="0" y="7620"/>
                </a:lnTo>
                <a:lnTo>
                  <a:pt x="381" y="6350"/>
                </a:lnTo>
                <a:lnTo>
                  <a:pt x="1396" y="5207"/>
                </a:lnTo>
                <a:lnTo>
                  <a:pt x="2285" y="4063"/>
                </a:lnTo>
                <a:lnTo>
                  <a:pt x="3936" y="3175"/>
                </a:lnTo>
                <a:lnTo>
                  <a:pt x="6095" y="2412"/>
                </a:lnTo>
                <a:lnTo>
                  <a:pt x="8254" y="1650"/>
                </a:lnTo>
                <a:lnTo>
                  <a:pt x="11175" y="1143"/>
                </a:lnTo>
                <a:lnTo>
                  <a:pt x="14858" y="635"/>
                </a:lnTo>
                <a:lnTo>
                  <a:pt x="18541" y="254"/>
                </a:lnTo>
                <a:lnTo>
                  <a:pt x="23113" y="0"/>
                </a:lnTo>
                <a:lnTo>
                  <a:pt x="2870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6035421" y="1607438"/>
            <a:ext cx="208279" cy="290830"/>
          </a:xfrm>
          <a:custGeom>
            <a:avLst/>
            <a:gdLst/>
            <a:ahLst/>
            <a:cxnLst/>
            <a:rect l="l" t="t" r="r" b="b"/>
            <a:pathLst>
              <a:path w="208279" h="290830">
                <a:moveTo>
                  <a:pt x="130301" y="0"/>
                </a:moveTo>
                <a:lnTo>
                  <a:pt x="138175" y="0"/>
                </a:lnTo>
                <a:lnTo>
                  <a:pt x="145668" y="635"/>
                </a:lnTo>
                <a:lnTo>
                  <a:pt x="152907" y="2032"/>
                </a:lnTo>
                <a:lnTo>
                  <a:pt x="160146" y="3301"/>
                </a:lnTo>
                <a:lnTo>
                  <a:pt x="166877" y="4952"/>
                </a:lnTo>
                <a:lnTo>
                  <a:pt x="172974" y="7112"/>
                </a:lnTo>
                <a:lnTo>
                  <a:pt x="179196" y="9271"/>
                </a:lnTo>
                <a:lnTo>
                  <a:pt x="203962" y="26288"/>
                </a:lnTo>
                <a:lnTo>
                  <a:pt x="204724" y="27686"/>
                </a:lnTo>
                <a:lnTo>
                  <a:pt x="207009" y="44703"/>
                </a:lnTo>
                <a:lnTo>
                  <a:pt x="207009" y="48768"/>
                </a:lnTo>
                <a:lnTo>
                  <a:pt x="207009" y="53086"/>
                </a:lnTo>
                <a:lnTo>
                  <a:pt x="200278" y="72644"/>
                </a:lnTo>
                <a:lnTo>
                  <a:pt x="199008" y="72644"/>
                </a:lnTo>
                <a:lnTo>
                  <a:pt x="196850" y="72644"/>
                </a:lnTo>
                <a:lnTo>
                  <a:pt x="194055" y="71374"/>
                </a:lnTo>
                <a:lnTo>
                  <a:pt x="190753" y="68834"/>
                </a:lnTo>
                <a:lnTo>
                  <a:pt x="187451" y="66294"/>
                </a:lnTo>
                <a:lnTo>
                  <a:pt x="146891" y="48958"/>
                </a:lnTo>
                <a:lnTo>
                  <a:pt x="132714" y="48006"/>
                </a:lnTo>
                <a:lnTo>
                  <a:pt x="124569" y="48434"/>
                </a:lnTo>
                <a:lnTo>
                  <a:pt x="85349" y="68472"/>
                </a:lnTo>
                <a:lnTo>
                  <a:pt x="66420" y="105156"/>
                </a:lnTo>
                <a:lnTo>
                  <a:pt x="61721" y="145796"/>
                </a:lnTo>
                <a:lnTo>
                  <a:pt x="62033" y="157771"/>
                </a:lnTo>
                <a:lnTo>
                  <a:pt x="69635" y="197441"/>
                </a:lnTo>
                <a:lnTo>
                  <a:pt x="91757" y="228869"/>
                </a:lnTo>
                <a:lnTo>
                  <a:pt x="134238" y="241935"/>
                </a:lnTo>
                <a:lnTo>
                  <a:pt x="141597" y="241698"/>
                </a:lnTo>
                <a:lnTo>
                  <a:pt x="179577" y="230377"/>
                </a:lnTo>
                <a:lnTo>
                  <a:pt x="192531" y="222503"/>
                </a:lnTo>
                <a:lnTo>
                  <a:pt x="195961" y="220218"/>
                </a:lnTo>
                <a:lnTo>
                  <a:pt x="198627" y="219075"/>
                </a:lnTo>
                <a:lnTo>
                  <a:pt x="200532" y="219075"/>
                </a:lnTo>
                <a:lnTo>
                  <a:pt x="201929" y="219075"/>
                </a:lnTo>
                <a:lnTo>
                  <a:pt x="203073" y="219328"/>
                </a:lnTo>
                <a:lnTo>
                  <a:pt x="203962" y="219963"/>
                </a:lnTo>
                <a:lnTo>
                  <a:pt x="204850" y="220472"/>
                </a:lnTo>
                <a:lnTo>
                  <a:pt x="205612" y="221741"/>
                </a:lnTo>
                <a:lnTo>
                  <a:pt x="206120" y="223393"/>
                </a:lnTo>
                <a:lnTo>
                  <a:pt x="206755" y="225171"/>
                </a:lnTo>
                <a:lnTo>
                  <a:pt x="207137" y="227584"/>
                </a:lnTo>
                <a:lnTo>
                  <a:pt x="207517" y="230759"/>
                </a:lnTo>
                <a:lnTo>
                  <a:pt x="207771" y="233807"/>
                </a:lnTo>
                <a:lnTo>
                  <a:pt x="207899" y="237998"/>
                </a:lnTo>
                <a:lnTo>
                  <a:pt x="207899" y="243205"/>
                </a:lnTo>
                <a:lnTo>
                  <a:pt x="207899" y="246761"/>
                </a:lnTo>
                <a:lnTo>
                  <a:pt x="207771" y="249936"/>
                </a:lnTo>
                <a:lnTo>
                  <a:pt x="207517" y="252475"/>
                </a:lnTo>
                <a:lnTo>
                  <a:pt x="207390" y="255015"/>
                </a:lnTo>
                <a:lnTo>
                  <a:pt x="192150" y="274447"/>
                </a:lnTo>
                <a:lnTo>
                  <a:pt x="187578" y="277113"/>
                </a:lnTo>
                <a:lnTo>
                  <a:pt x="146333" y="288982"/>
                </a:lnTo>
                <a:lnTo>
                  <a:pt x="125349" y="290322"/>
                </a:lnTo>
                <a:lnTo>
                  <a:pt x="111228" y="289772"/>
                </a:lnTo>
                <a:lnTo>
                  <a:pt x="73151" y="281432"/>
                </a:lnTo>
                <a:lnTo>
                  <a:pt x="33654" y="254762"/>
                </a:lnTo>
                <a:lnTo>
                  <a:pt x="8636" y="210565"/>
                </a:lnTo>
                <a:lnTo>
                  <a:pt x="527" y="165917"/>
                </a:lnTo>
                <a:lnTo>
                  <a:pt x="0" y="148844"/>
                </a:lnTo>
                <a:lnTo>
                  <a:pt x="595" y="131437"/>
                </a:lnTo>
                <a:lnTo>
                  <a:pt x="9525" y="85216"/>
                </a:lnTo>
                <a:lnTo>
                  <a:pt x="28098" y="48480"/>
                </a:lnTo>
                <a:lnTo>
                  <a:pt x="65877" y="15281"/>
                </a:lnTo>
                <a:lnTo>
                  <a:pt x="102695" y="2460"/>
                </a:lnTo>
                <a:lnTo>
                  <a:pt x="116206" y="617"/>
                </a:lnTo>
                <a:lnTo>
                  <a:pt x="13030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1481708" y="1607438"/>
            <a:ext cx="208279" cy="290830"/>
          </a:xfrm>
          <a:custGeom>
            <a:avLst/>
            <a:gdLst/>
            <a:ahLst/>
            <a:cxnLst/>
            <a:rect l="l" t="t" r="r" b="b"/>
            <a:pathLst>
              <a:path w="208280" h="290830">
                <a:moveTo>
                  <a:pt x="130302" y="0"/>
                </a:moveTo>
                <a:lnTo>
                  <a:pt x="138175" y="0"/>
                </a:lnTo>
                <a:lnTo>
                  <a:pt x="145668" y="635"/>
                </a:lnTo>
                <a:lnTo>
                  <a:pt x="152908" y="2032"/>
                </a:lnTo>
                <a:lnTo>
                  <a:pt x="160147" y="3301"/>
                </a:lnTo>
                <a:lnTo>
                  <a:pt x="166878" y="4952"/>
                </a:lnTo>
                <a:lnTo>
                  <a:pt x="172973" y="7112"/>
                </a:lnTo>
                <a:lnTo>
                  <a:pt x="179197" y="9271"/>
                </a:lnTo>
                <a:lnTo>
                  <a:pt x="203961" y="26288"/>
                </a:lnTo>
                <a:lnTo>
                  <a:pt x="204723" y="27686"/>
                </a:lnTo>
                <a:lnTo>
                  <a:pt x="207009" y="44703"/>
                </a:lnTo>
                <a:lnTo>
                  <a:pt x="207009" y="48768"/>
                </a:lnTo>
                <a:lnTo>
                  <a:pt x="207009" y="53086"/>
                </a:lnTo>
                <a:lnTo>
                  <a:pt x="200278" y="72644"/>
                </a:lnTo>
                <a:lnTo>
                  <a:pt x="199009" y="72644"/>
                </a:lnTo>
                <a:lnTo>
                  <a:pt x="196849" y="72644"/>
                </a:lnTo>
                <a:lnTo>
                  <a:pt x="194055" y="71374"/>
                </a:lnTo>
                <a:lnTo>
                  <a:pt x="190753" y="68834"/>
                </a:lnTo>
                <a:lnTo>
                  <a:pt x="187452" y="66294"/>
                </a:lnTo>
                <a:lnTo>
                  <a:pt x="146891" y="48958"/>
                </a:lnTo>
                <a:lnTo>
                  <a:pt x="132715" y="48006"/>
                </a:lnTo>
                <a:lnTo>
                  <a:pt x="124569" y="48434"/>
                </a:lnTo>
                <a:lnTo>
                  <a:pt x="85349" y="68472"/>
                </a:lnTo>
                <a:lnTo>
                  <a:pt x="66421" y="105156"/>
                </a:lnTo>
                <a:lnTo>
                  <a:pt x="61721" y="145796"/>
                </a:lnTo>
                <a:lnTo>
                  <a:pt x="62033" y="157771"/>
                </a:lnTo>
                <a:lnTo>
                  <a:pt x="69635" y="197441"/>
                </a:lnTo>
                <a:lnTo>
                  <a:pt x="91757" y="228869"/>
                </a:lnTo>
                <a:lnTo>
                  <a:pt x="134238" y="241935"/>
                </a:lnTo>
                <a:lnTo>
                  <a:pt x="141597" y="241698"/>
                </a:lnTo>
                <a:lnTo>
                  <a:pt x="179578" y="230377"/>
                </a:lnTo>
                <a:lnTo>
                  <a:pt x="192532" y="222503"/>
                </a:lnTo>
                <a:lnTo>
                  <a:pt x="195960" y="220218"/>
                </a:lnTo>
                <a:lnTo>
                  <a:pt x="198628" y="219075"/>
                </a:lnTo>
                <a:lnTo>
                  <a:pt x="200533" y="219075"/>
                </a:lnTo>
                <a:lnTo>
                  <a:pt x="201929" y="219075"/>
                </a:lnTo>
                <a:lnTo>
                  <a:pt x="203072" y="219328"/>
                </a:lnTo>
                <a:lnTo>
                  <a:pt x="203961" y="219963"/>
                </a:lnTo>
                <a:lnTo>
                  <a:pt x="204851" y="220472"/>
                </a:lnTo>
                <a:lnTo>
                  <a:pt x="205613" y="221741"/>
                </a:lnTo>
                <a:lnTo>
                  <a:pt x="206121" y="223393"/>
                </a:lnTo>
                <a:lnTo>
                  <a:pt x="206755" y="225171"/>
                </a:lnTo>
                <a:lnTo>
                  <a:pt x="207136" y="227584"/>
                </a:lnTo>
                <a:lnTo>
                  <a:pt x="207517" y="230759"/>
                </a:lnTo>
                <a:lnTo>
                  <a:pt x="207772" y="233807"/>
                </a:lnTo>
                <a:lnTo>
                  <a:pt x="207898" y="237998"/>
                </a:lnTo>
                <a:lnTo>
                  <a:pt x="207898" y="243205"/>
                </a:lnTo>
                <a:lnTo>
                  <a:pt x="207898" y="246761"/>
                </a:lnTo>
                <a:lnTo>
                  <a:pt x="207772" y="249936"/>
                </a:lnTo>
                <a:lnTo>
                  <a:pt x="207517" y="252475"/>
                </a:lnTo>
                <a:lnTo>
                  <a:pt x="207390" y="255015"/>
                </a:lnTo>
                <a:lnTo>
                  <a:pt x="192151" y="274447"/>
                </a:lnTo>
                <a:lnTo>
                  <a:pt x="187578" y="277113"/>
                </a:lnTo>
                <a:lnTo>
                  <a:pt x="181990" y="279526"/>
                </a:lnTo>
                <a:lnTo>
                  <a:pt x="175386" y="281939"/>
                </a:lnTo>
                <a:lnTo>
                  <a:pt x="168783" y="284352"/>
                </a:lnTo>
                <a:lnTo>
                  <a:pt x="125349" y="290322"/>
                </a:lnTo>
                <a:lnTo>
                  <a:pt x="111228" y="289772"/>
                </a:lnTo>
                <a:lnTo>
                  <a:pt x="73152" y="281432"/>
                </a:lnTo>
                <a:lnTo>
                  <a:pt x="33654" y="254762"/>
                </a:lnTo>
                <a:lnTo>
                  <a:pt x="8635" y="210565"/>
                </a:lnTo>
                <a:lnTo>
                  <a:pt x="527" y="165917"/>
                </a:lnTo>
                <a:lnTo>
                  <a:pt x="0" y="148844"/>
                </a:lnTo>
                <a:lnTo>
                  <a:pt x="595" y="131437"/>
                </a:lnTo>
                <a:lnTo>
                  <a:pt x="9525" y="85216"/>
                </a:lnTo>
                <a:lnTo>
                  <a:pt x="28098" y="48480"/>
                </a:lnTo>
                <a:lnTo>
                  <a:pt x="65877" y="15281"/>
                </a:lnTo>
                <a:lnTo>
                  <a:pt x="102695" y="2460"/>
                </a:lnTo>
                <a:lnTo>
                  <a:pt x="116206" y="617"/>
                </a:lnTo>
                <a:lnTo>
                  <a:pt x="130302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6306820" y="1607058"/>
            <a:ext cx="266700" cy="291465"/>
          </a:xfrm>
          <a:custGeom>
            <a:avLst/>
            <a:gdLst/>
            <a:ahLst/>
            <a:cxnLst/>
            <a:rect l="l" t="t" r="r" b="b"/>
            <a:pathLst>
              <a:path w="266700" h="291464">
                <a:moveTo>
                  <a:pt x="135889" y="0"/>
                </a:moveTo>
                <a:lnTo>
                  <a:pt x="179538" y="4768"/>
                </a:lnTo>
                <a:lnTo>
                  <a:pt x="224353" y="26332"/>
                </a:lnTo>
                <a:lnTo>
                  <a:pt x="253118" y="66137"/>
                </a:lnTo>
                <a:lnTo>
                  <a:pt x="264096" y="108251"/>
                </a:lnTo>
                <a:lnTo>
                  <a:pt x="266191" y="142366"/>
                </a:lnTo>
                <a:lnTo>
                  <a:pt x="265646" y="159363"/>
                </a:lnTo>
                <a:lnTo>
                  <a:pt x="257555" y="204850"/>
                </a:lnTo>
                <a:lnTo>
                  <a:pt x="239696" y="241569"/>
                </a:lnTo>
                <a:lnTo>
                  <a:pt x="212486" y="268668"/>
                </a:lnTo>
                <a:lnTo>
                  <a:pt x="176063" y="285478"/>
                </a:lnTo>
                <a:lnTo>
                  <a:pt x="130682" y="291211"/>
                </a:lnTo>
                <a:lnTo>
                  <a:pt x="114750" y="290665"/>
                </a:lnTo>
                <a:lnTo>
                  <a:pt x="73405" y="282575"/>
                </a:lnTo>
                <a:lnTo>
                  <a:pt x="32638" y="256412"/>
                </a:lnTo>
                <a:lnTo>
                  <a:pt x="8254" y="211581"/>
                </a:lnTo>
                <a:lnTo>
                  <a:pt x="521" y="165272"/>
                </a:lnTo>
                <a:lnTo>
                  <a:pt x="0" y="147319"/>
                </a:lnTo>
                <a:lnTo>
                  <a:pt x="547" y="130698"/>
                </a:lnTo>
                <a:lnTo>
                  <a:pt x="8762" y="85978"/>
                </a:lnTo>
                <a:lnTo>
                  <a:pt x="26497" y="49599"/>
                </a:lnTo>
                <a:lnTo>
                  <a:pt x="53816" y="22637"/>
                </a:lnTo>
                <a:lnTo>
                  <a:pt x="90259" y="5732"/>
                </a:lnTo>
                <a:lnTo>
                  <a:pt x="135889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3958335" y="1607058"/>
            <a:ext cx="266700" cy="291465"/>
          </a:xfrm>
          <a:custGeom>
            <a:avLst/>
            <a:gdLst/>
            <a:ahLst/>
            <a:cxnLst/>
            <a:rect l="l" t="t" r="r" b="b"/>
            <a:pathLst>
              <a:path w="266700" h="291464">
                <a:moveTo>
                  <a:pt x="135889" y="0"/>
                </a:moveTo>
                <a:lnTo>
                  <a:pt x="179538" y="4768"/>
                </a:lnTo>
                <a:lnTo>
                  <a:pt x="224353" y="26332"/>
                </a:lnTo>
                <a:lnTo>
                  <a:pt x="253118" y="66137"/>
                </a:lnTo>
                <a:lnTo>
                  <a:pt x="264096" y="108251"/>
                </a:lnTo>
                <a:lnTo>
                  <a:pt x="266191" y="142366"/>
                </a:lnTo>
                <a:lnTo>
                  <a:pt x="265646" y="159363"/>
                </a:lnTo>
                <a:lnTo>
                  <a:pt x="257555" y="204850"/>
                </a:lnTo>
                <a:lnTo>
                  <a:pt x="239696" y="241569"/>
                </a:lnTo>
                <a:lnTo>
                  <a:pt x="212486" y="268668"/>
                </a:lnTo>
                <a:lnTo>
                  <a:pt x="176063" y="285478"/>
                </a:lnTo>
                <a:lnTo>
                  <a:pt x="130683" y="291211"/>
                </a:lnTo>
                <a:lnTo>
                  <a:pt x="114750" y="290665"/>
                </a:lnTo>
                <a:lnTo>
                  <a:pt x="73405" y="282575"/>
                </a:lnTo>
                <a:lnTo>
                  <a:pt x="32638" y="256412"/>
                </a:lnTo>
                <a:lnTo>
                  <a:pt x="8254" y="211581"/>
                </a:lnTo>
                <a:lnTo>
                  <a:pt x="521" y="165272"/>
                </a:lnTo>
                <a:lnTo>
                  <a:pt x="0" y="147319"/>
                </a:lnTo>
                <a:lnTo>
                  <a:pt x="547" y="130698"/>
                </a:lnTo>
                <a:lnTo>
                  <a:pt x="8762" y="85978"/>
                </a:lnTo>
                <a:lnTo>
                  <a:pt x="26497" y="49599"/>
                </a:lnTo>
                <a:lnTo>
                  <a:pt x="53816" y="22637"/>
                </a:lnTo>
                <a:lnTo>
                  <a:pt x="90259" y="5732"/>
                </a:lnTo>
                <a:lnTo>
                  <a:pt x="135889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1974088" y="1607058"/>
            <a:ext cx="266700" cy="291465"/>
          </a:xfrm>
          <a:custGeom>
            <a:avLst/>
            <a:gdLst/>
            <a:ahLst/>
            <a:cxnLst/>
            <a:rect l="l" t="t" r="r" b="b"/>
            <a:pathLst>
              <a:path w="266700" h="291464">
                <a:moveTo>
                  <a:pt x="135889" y="0"/>
                </a:moveTo>
                <a:lnTo>
                  <a:pt x="179538" y="4768"/>
                </a:lnTo>
                <a:lnTo>
                  <a:pt x="224353" y="26332"/>
                </a:lnTo>
                <a:lnTo>
                  <a:pt x="253118" y="66137"/>
                </a:lnTo>
                <a:lnTo>
                  <a:pt x="264096" y="108251"/>
                </a:lnTo>
                <a:lnTo>
                  <a:pt x="266192" y="142366"/>
                </a:lnTo>
                <a:lnTo>
                  <a:pt x="265646" y="159363"/>
                </a:lnTo>
                <a:lnTo>
                  <a:pt x="257556" y="204850"/>
                </a:lnTo>
                <a:lnTo>
                  <a:pt x="239696" y="241569"/>
                </a:lnTo>
                <a:lnTo>
                  <a:pt x="212486" y="268668"/>
                </a:lnTo>
                <a:lnTo>
                  <a:pt x="176063" y="285478"/>
                </a:lnTo>
                <a:lnTo>
                  <a:pt x="130682" y="291211"/>
                </a:lnTo>
                <a:lnTo>
                  <a:pt x="114750" y="290665"/>
                </a:lnTo>
                <a:lnTo>
                  <a:pt x="73406" y="282575"/>
                </a:lnTo>
                <a:lnTo>
                  <a:pt x="32638" y="256412"/>
                </a:lnTo>
                <a:lnTo>
                  <a:pt x="8255" y="211581"/>
                </a:lnTo>
                <a:lnTo>
                  <a:pt x="521" y="165272"/>
                </a:lnTo>
                <a:lnTo>
                  <a:pt x="0" y="147319"/>
                </a:lnTo>
                <a:lnTo>
                  <a:pt x="547" y="130698"/>
                </a:lnTo>
                <a:lnTo>
                  <a:pt x="8762" y="85978"/>
                </a:lnTo>
                <a:lnTo>
                  <a:pt x="26497" y="49599"/>
                </a:lnTo>
                <a:lnTo>
                  <a:pt x="53816" y="22637"/>
                </a:lnTo>
                <a:lnTo>
                  <a:pt x="90259" y="5732"/>
                </a:lnTo>
                <a:lnTo>
                  <a:pt x="135889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812850" y="1607058"/>
            <a:ext cx="266700" cy="291465"/>
          </a:xfrm>
          <a:custGeom>
            <a:avLst/>
            <a:gdLst/>
            <a:ahLst/>
            <a:cxnLst/>
            <a:rect l="l" t="t" r="r" b="b"/>
            <a:pathLst>
              <a:path w="266700" h="291464">
                <a:moveTo>
                  <a:pt x="135801" y="0"/>
                </a:moveTo>
                <a:lnTo>
                  <a:pt x="179499" y="4768"/>
                </a:lnTo>
                <a:lnTo>
                  <a:pt x="224328" y="26332"/>
                </a:lnTo>
                <a:lnTo>
                  <a:pt x="253125" y="66137"/>
                </a:lnTo>
                <a:lnTo>
                  <a:pt x="264085" y="108251"/>
                </a:lnTo>
                <a:lnTo>
                  <a:pt x="266179" y="142366"/>
                </a:lnTo>
                <a:lnTo>
                  <a:pt x="265636" y="159363"/>
                </a:lnTo>
                <a:lnTo>
                  <a:pt x="257479" y="204850"/>
                </a:lnTo>
                <a:lnTo>
                  <a:pt x="239675" y="241569"/>
                </a:lnTo>
                <a:lnTo>
                  <a:pt x="212420" y="268668"/>
                </a:lnTo>
                <a:lnTo>
                  <a:pt x="175994" y="285478"/>
                </a:lnTo>
                <a:lnTo>
                  <a:pt x="130581" y="291211"/>
                </a:lnTo>
                <a:lnTo>
                  <a:pt x="114701" y="290665"/>
                </a:lnTo>
                <a:lnTo>
                  <a:pt x="73329" y="282575"/>
                </a:lnTo>
                <a:lnTo>
                  <a:pt x="32588" y="256412"/>
                </a:lnTo>
                <a:lnTo>
                  <a:pt x="8140" y="211581"/>
                </a:lnTo>
                <a:lnTo>
                  <a:pt x="509" y="165272"/>
                </a:lnTo>
                <a:lnTo>
                  <a:pt x="0" y="147319"/>
                </a:lnTo>
                <a:lnTo>
                  <a:pt x="542" y="130698"/>
                </a:lnTo>
                <a:lnTo>
                  <a:pt x="8686" y="85978"/>
                </a:lnTo>
                <a:lnTo>
                  <a:pt x="26490" y="49599"/>
                </a:lnTo>
                <a:lnTo>
                  <a:pt x="53746" y="22637"/>
                </a:lnTo>
                <a:lnTo>
                  <a:pt x="90191" y="5732"/>
                </a:lnTo>
                <a:lnTo>
                  <a:pt x="135801" y="0"/>
                </a:lnTo>
                <a:close/>
              </a:path>
            </a:pathLst>
          </a:custGeom>
          <a:ln w="12192">
            <a:solidFill>
              <a:srgbClr val="F4F6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1487424" y="1979676"/>
            <a:ext cx="5859780" cy="91135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2610611" y="2467355"/>
            <a:ext cx="3521964" cy="91135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5586984" y="2467355"/>
            <a:ext cx="637032" cy="91135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1794636" y="2216023"/>
            <a:ext cx="5196840" cy="28600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2917825" y="2703702"/>
            <a:ext cx="2957576" cy="28600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1752600" y="2231571"/>
            <a:ext cx="5486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PRESUPUESTO PARA GASTOS DE PUBLICIDAD 2021</a:t>
            </a:r>
            <a:endParaRPr lang="es-MX" dirty="0"/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32316"/>
              </p:ext>
            </p:extLst>
          </p:nvPr>
        </p:nvGraphicFramePr>
        <p:xfrm>
          <a:off x="1397253" y="3422650"/>
          <a:ext cx="6336028" cy="741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7347"/>
                <a:gridCol w="994663"/>
                <a:gridCol w="1056005"/>
                <a:gridCol w="1056005"/>
                <a:gridCol w="1056004"/>
                <a:gridCol w="1056004"/>
              </a:tblGrid>
              <a:tr h="3708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ENERO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FEBRERO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MARZO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ABRIL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MAYO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JUNIO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es-MX" sz="1800" dirty="0" smtClean="0">
                          <a:latin typeface="Calibri"/>
                          <a:cs typeface="Calibri"/>
                        </a:rPr>
                        <a:t>160,809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1082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293643"/>
              </p:ext>
            </p:extLst>
          </p:nvPr>
        </p:nvGraphicFramePr>
        <p:xfrm>
          <a:off x="762000" y="4502784"/>
          <a:ext cx="7691930" cy="741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222"/>
                <a:gridCol w="1080135"/>
                <a:gridCol w="1440179"/>
                <a:gridCol w="1224279"/>
                <a:gridCol w="1680210"/>
                <a:gridCol w="1271905"/>
              </a:tblGrid>
              <a:tr h="37083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JULIO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2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AGOSTO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SEPTIEMBRE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OCTUBRE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10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NOVIEMBRE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smtClean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DICIEMBRE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>
                          <a:latin typeface="+mn-lt"/>
                          <a:cs typeface="Calibri"/>
                        </a:rPr>
                        <a:t>160,809</a:t>
                      </a: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252411"/>
              </p:ext>
            </p:extLst>
          </p:nvPr>
        </p:nvGraphicFramePr>
        <p:xfrm>
          <a:off x="3557523" y="5582894"/>
          <a:ext cx="1656080" cy="741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080"/>
              </a:tblGrid>
              <a:tr h="3708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lang="es-MX" sz="1800" dirty="0" smtClean="0">
                          <a:latin typeface="Calibri"/>
                          <a:cs typeface="Calibri"/>
                        </a:rPr>
                        <a:t>1,929,708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2034589" y="2514600"/>
            <a:ext cx="5016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PRESUPUESTO PARA GASTOS DE PUBLICIDAD </a:t>
            </a:r>
            <a:r>
              <a:rPr lang="es-MX" dirty="0" smtClean="0"/>
              <a:t>2022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38</Words>
  <Application>Microsoft Office PowerPoint</Application>
  <PresentationFormat>Presentación en pantalla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Manuela Margarita Lopez Nañez</dc:creator>
  <cp:lastModifiedBy>Rosalio Lumbreras Espinoza</cp:lastModifiedBy>
  <cp:revision>3</cp:revision>
  <dcterms:created xsi:type="dcterms:W3CDTF">2021-02-09T19:19:26Z</dcterms:created>
  <dcterms:modified xsi:type="dcterms:W3CDTF">2022-01-11T16:48:04Z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2020-02-19T00:00:00Z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2021-02-09T00:00:00Z</vt:filetime>
  </property>
</Properties>
</file>