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54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26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65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81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2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46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62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25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0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03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08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20B12-4415-472D-B226-9F7D2A36BA1C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F653-550E-433F-BC77-9B1041928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02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1691680" y="1556792"/>
            <a:ext cx="5773313" cy="3792079"/>
            <a:chOff x="2304827" y="3888333"/>
            <a:chExt cx="4643437" cy="2392362"/>
          </a:xfrm>
        </p:grpSpPr>
        <p:sp>
          <p:nvSpPr>
            <p:cNvPr id="5" name="Rectangle 55"/>
            <p:cNvSpPr>
              <a:spLocks noChangeArrowheads="1"/>
            </p:cNvSpPr>
            <p:nvPr/>
          </p:nvSpPr>
          <p:spPr bwMode="auto">
            <a:xfrm>
              <a:off x="6130702" y="4215358"/>
              <a:ext cx="5080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TOTAL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6"/>
            <p:cNvSpPr>
              <a:spLocks noChangeArrowheads="1"/>
            </p:cNvSpPr>
            <p:nvPr/>
          </p:nvSpPr>
          <p:spPr bwMode="auto">
            <a:xfrm>
              <a:off x="2854102" y="4378871"/>
              <a:ext cx="17033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SERVICIOS PERSONALES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7"/>
            <p:cNvSpPr>
              <a:spLocks noChangeArrowheads="1"/>
            </p:cNvSpPr>
            <p:nvPr/>
          </p:nvSpPr>
          <p:spPr bwMode="auto">
            <a:xfrm>
              <a:off x="6154514" y="4378871"/>
              <a:ext cx="78581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152,956,306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58"/>
            <p:cNvSpPr>
              <a:spLocks noChangeArrowheads="1"/>
            </p:cNvSpPr>
            <p:nvPr/>
          </p:nvSpPr>
          <p:spPr bwMode="auto">
            <a:xfrm>
              <a:off x="5859239" y="4378871"/>
              <a:ext cx="385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59"/>
            <p:cNvSpPr>
              <a:spLocks noChangeArrowheads="1"/>
            </p:cNvSpPr>
            <p:nvPr/>
          </p:nvSpPr>
          <p:spPr bwMode="auto">
            <a:xfrm>
              <a:off x="6154514" y="4378871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0"/>
            <p:cNvSpPr>
              <a:spLocks noChangeArrowheads="1"/>
            </p:cNvSpPr>
            <p:nvPr/>
          </p:nvSpPr>
          <p:spPr bwMode="auto">
            <a:xfrm>
              <a:off x="2854102" y="4534446"/>
              <a:ext cx="1876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MATERIALES Y SUMINISTRO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61"/>
            <p:cNvSpPr>
              <a:spLocks noChangeArrowheads="1"/>
            </p:cNvSpPr>
            <p:nvPr/>
          </p:nvSpPr>
          <p:spPr bwMode="auto">
            <a:xfrm>
              <a:off x="6219602" y="4534446"/>
              <a:ext cx="712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16,370,640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62"/>
            <p:cNvSpPr>
              <a:spLocks noChangeArrowheads="1"/>
            </p:cNvSpPr>
            <p:nvPr/>
          </p:nvSpPr>
          <p:spPr bwMode="auto">
            <a:xfrm>
              <a:off x="5859239" y="4534446"/>
              <a:ext cx="458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63"/>
            <p:cNvSpPr>
              <a:spLocks noChangeArrowheads="1"/>
            </p:cNvSpPr>
            <p:nvPr/>
          </p:nvSpPr>
          <p:spPr bwMode="auto">
            <a:xfrm>
              <a:off x="6219602" y="4534446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64"/>
            <p:cNvSpPr>
              <a:spLocks noChangeArrowheads="1"/>
            </p:cNvSpPr>
            <p:nvPr/>
          </p:nvSpPr>
          <p:spPr bwMode="auto">
            <a:xfrm>
              <a:off x="2854102" y="4690021"/>
              <a:ext cx="16129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SERVICIOS GENERALES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65"/>
            <p:cNvSpPr>
              <a:spLocks noChangeArrowheads="1"/>
            </p:cNvSpPr>
            <p:nvPr/>
          </p:nvSpPr>
          <p:spPr bwMode="auto">
            <a:xfrm>
              <a:off x="6154514" y="4690021"/>
              <a:ext cx="78581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118,272,120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66"/>
            <p:cNvSpPr>
              <a:spLocks noChangeArrowheads="1"/>
            </p:cNvSpPr>
            <p:nvPr/>
          </p:nvSpPr>
          <p:spPr bwMode="auto">
            <a:xfrm>
              <a:off x="5859239" y="4690021"/>
              <a:ext cx="3857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67"/>
            <p:cNvSpPr>
              <a:spLocks noChangeArrowheads="1"/>
            </p:cNvSpPr>
            <p:nvPr/>
          </p:nvSpPr>
          <p:spPr bwMode="auto">
            <a:xfrm>
              <a:off x="6154514" y="4690021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68"/>
            <p:cNvSpPr>
              <a:spLocks noChangeArrowheads="1"/>
            </p:cNvSpPr>
            <p:nvPr/>
          </p:nvSpPr>
          <p:spPr bwMode="auto">
            <a:xfrm>
              <a:off x="2854102" y="4847183"/>
              <a:ext cx="32766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TRANSFERENCIAS, ASIGNACIONES, SUBSIDIOS Y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69"/>
            <p:cNvSpPr>
              <a:spLocks noChangeArrowheads="1"/>
            </p:cNvSpPr>
            <p:nvPr/>
          </p:nvSpPr>
          <p:spPr bwMode="auto">
            <a:xfrm>
              <a:off x="2854102" y="5002758"/>
              <a:ext cx="10890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OTRAS AYUDAS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70"/>
            <p:cNvSpPr>
              <a:spLocks noChangeArrowheads="1"/>
            </p:cNvSpPr>
            <p:nvPr/>
          </p:nvSpPr>
          <p:spPr bwMode="auto">
            <a:xfrm>
              <a:off x="6637114" y="5002758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71"/>
            <p:cNvSpPr>
              <a:spLocks noChangeArrowheads="1"/>
            </p:cNvSpPr>
            <p:nvPr/>
          </p:nvSpPr>
          <p:spPr bwMode="auto">
            <a:xfrm>
              <a:off x="5859239" y="5002758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72"/>
            <p:cNvSpPr>
              <a:spLocks noChangeArrowheads="1"/>
            </p:cNvSpPr>
            <p:nvPr/>
          </p:nvSpPr>
          <p:spPr bwMode="auto">
            <a:xfrm>
              <a:off x="6613302" y="5002758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73"/>
            <p:cNvSpPr>
              <a:spLocks noChangeArrowheads="1"/>
            </p:cNvSpPr>
            <p:nvPr/>
          </p:nvSpPr>
          <p:spPr bwMode="auto">
            <a:xfrm>
              <a:off x="2854102" y="5158333"/>
              <a:ext cx="306387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BIENES MUEBLES, INMUEBLES E INTANGIBLES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74"/>
            <p:cNvSpPr>
              <a:spLocks noChangeArrowheads="1"/>
            </p:cNvSpPr>
            <p:nvPr/>
          </p:nvSpPr>
          <p:spPr bwMode="auto">
            <a:xfrm>
              <a:off x="6637114" y="5158333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75"/>
            <p:cNvSpPr>
              <a:spLocks noChangeArrowheads="1"/>
            </p:cNvSpPr>
            <p:nvPr/>
          </p:nvSpPr>
          <p:spPr bwMode="auto">
            <a:xfrm>
              <a:off x="5859239" y="5158333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76"/>
            <p:cNvSpPr>
              <a:spLocks noChangeArrowheads="1"/>
            </p:cNvSpPr>
            <p:nvPr/>
          </p:nvSpPr>
          <p:spPr bwMode="auto">
            <a:xfrm>
              <a:off x="6613302" y="5158333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77"/>
            <p:cNvSpPr>
              <a:spLocks noChangeArrowheads="1"/>
            </p:cNvSpPr>
            <p:nvPr/>
          </p:nvSpPr>
          <p:spPr bwMode="auto">
            <a:xfrm>
              <a:off x="2854102" y="5313908"/>
              <a:ext cx="1376362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INVERSIÓN PÚBLICA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78"/>
            <p:cNvSpPr>
              <a:spLocks noChangeArrowheads="1"/>
            </p:cNvSpPr>
            <p:nvPr/>
          </p:nvSpPr>
          <p:spPr bwMode="auto">
            <a:xfrm>
              <a:off x="6219602" y="5313908"/>
              <a:ext cx="712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55,696,228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79"/>
            <p:cNvSpPr>
              <a:spLocks noChangeArrowheads="1"/>
            </p:cNvSpPr>
            <p:nvPr/>
          </p:nvSpPr>
          <p:spPr bwMode="auto">
            <a:xfrm>
              <a:off x="5859239" y="5313908"/>
              <a:ext cx="458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80"/>
            <p:cNvSpPr>
              <a:spLocks noChangeArrowheads="1"/>
            </p:cNvSpPr>
            <p:nvPr/>
          </p:nvSpPr>
          <p:spPr bwMode="auto">
            <a:xfrm>
              <a:off x="6219602" y="5313908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81"/>
            <p:cNvSpPr>
              <a:spLocks noChangeArrowheads="1"/>
            </p:cNvSpPr>
            <p:nvPr/>
          </p:nvSpPr>
          <p:spPr bwMode="auto">
            <a:xfrm>
              <a:off x="2854102" y="5469483"/>
              <a:ext cx="253047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INVERSIONES FINANCIERAS Y OTRAS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82"/>
            <p:cNvSpPr>
              <a:spLocks noChangeArrowheads="1"/>
            </p:cNvSpPr>
            <p:nvPr/>
          </p:nvSpPr>
          <p:spPr bwMode="auto">
            <a:xfrm>
              <a:off x="2854102" y="5625058"/>
              <a:ext cx="9667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PROVISIONES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83"/>
            <p:cNvSpPr>
              <a:spLocks noChangeArrowheads="1"/>
            </p:cNvSpPr>
            <p:nvPr/>
          </p:nvSpPr>
          <p:spPr bwMode="auto">
            <a:xfrm>
              <a:off x="6637114" y="5625058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84"/>
            <p:cNvSpPr>
              <a:spLocks noChangeArrowheads="1"/>
            </p:cNvSpPr>
            <p:nvPr/>
          </p:nvSpPr>
          <p:spPr bwMode="auto">
            <a:xfrm>
              <a:off x="5859239" y="5625058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85"/>
            <p:cNvSpPr>
              <a:spLocks noChangeArrowheads="1"/>
            </p:cNvSpPr>
            <p:nvPr/>
          </p:nvSpPr>
          <p:spPr bwMode="auto">
            <a:xfrm>
              <a:off x="6613302" y="5625058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86"/>
            <p:cNvSpPr>
              <a:spLocks noChangeArrowheads="1"/>
            </p:cNvSpPr>
            <p:nvPr/>
          </p:nvSpPr>
          <p:spPr bwMode="auto">
            <a:xfrm>
              <a:off x="2854102" y="5780633"/>
              <a:ext cx="24653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PARTICIPACIONES Y APORTACIONES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87"/>
            <p:cNvSpPr>
              <a:spLocks noChangeArrowheads="1"/>
            </p:cNvSpPr>
            <p:nvPr/>
          </p:nvSpPr>
          <p:spPr bwMode="auto">
            <a:xfrm>
              <a:off x="6637114" y="5780633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88"/>
            <p:cNvSpPr>
              <a:spLocks noChangeArrowheads="1"/>
            </p:cNvSpPr>
            <p:nvPr/>
          </p:nvSpPr>
          <p:spPr bwMode="auto">
            <a:xfrm>
              <a:off x="5859239" y="5780633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89"/>
            <p:cNvSpPr>
              <a:spLocks noChangeArrowheads="1"/>
            </p:cNvSpPr>
            <p:nvPr/>
          </p:nvSpPr>
          <p:spPr bwMode="auto">
            <a:xfrm>
              <a:off x="6613302" y="5780633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90"/>
            <p:cNvSpPr>
              <a:spLocks noChangeArrowheads="1"/>
            </p:cNvSpPr>
            <p:nvPr/>
          </p:nvSpPr>
          <p:spPr bwMode="auto">
            <a:xfrm>
              <a:off x="2854102" y="5936208"/>
              <a:ext cx="1114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DEUDA PÚBLICA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91"/>
            <p:cNvSpPr>
              <a:spLocks noChangeArrowheads="1"/>
            </p:cNvSpPr>
            <p:nvPr/>
          </p:nvSpPr>
          <p:spPr bwMode="auto">
            <a:xfrm>
              <a:off x="6637114" y="5936208"/>
              <a:ext cx="98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92"/>
            <p:cNvSpPr>
              <a:spLocks noChangeArrowheads="1"/>
            </p:cNvSpPr>
            <p:nvPr/>
          </p:nvSpPr>
          <p:spPr bwMode="auto">
            <a:xfrm>
              <a:off x="5859239" y="5936208"/>
              <a:ext cx="9017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       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93"/>
            <p:cNvSpPr>
              <a:spLocks noChangeArrowheads="1"/>
            </p:cNvSpPr>
            <p:nvPr/>
          </p:nvSpPr>
          <p:spPr bwMode="auto">
            <a:xfrm>
              <a:off x="6613302" y="5936208"/>
              <a:ext cx="90487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94"/>
            <p:cNvSpPr>
              <a:spLocks noChangeArrowheads="1"/>
            </p:cNvSpPr>
            <p:nvPr/>
          </p:nvSpPr>
          <p:spPr bwMode="auto">
            <a:xfrm>
              <a:off x="2328639" y="6091783"/>
              <a:ext cx="1179512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TOTAL GENERAL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95"/>
            <p:cNvSpPr>
              <a:spLocks noChangeArrowheads="1"/>
            </p:cNvSpPr>
            <p:nvPr/>
          </p:nvSpPr>
          <p:spPr bwMode="auto">
            <a:xfrm>
              <a:off x="6154514" y="6091783"/>
              <a:ext cx="79375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343,295,295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96"/>
            <p:cNvSpPr>
              <a:spLocks noChangeArrowheads="1"/>
            </p:cNvSpPr>
            <p:nvPr/>
          </p:nvSpPr>
          <p:spPr bwMode="auto">
            <a:xfrm>
              <a:off x="5859239" y="6091783"/>
              <a:ext cx="393700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$      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97"/>
            <p:cNvSpPr>
              <a:spLocks noChangeArrowheads="1"/>
            </p:cNvSpPr>
            <p:nvPr/>
          </p:nvSpPr>
          <p:spPr bwMode="auto">
            <a:xfrm>
              <a:off x="6154514" y="6091783"/>
              <a:ext cx="98425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98"/>
            <p:cNvSpPr>
              <a:spLocks noChangeArrowheads="1"/>
            </p:cNvSpPr>
            <p:nvPr/>
          </p:nvSpPr>
          <p:spPr bwMode="auto">
            <a:xfrm>
              <a:off x="2444527" y="5936208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99"/>
            <p:cNvSpPr>
              <a:spLocks noChangeArrowheads="1"/>
            </p:cNvSpPr>
            <p:nvPr/>
          </p:nvSpPr>
          <p:spPr bwMode="auto">
            <a:xfrm>
              <a:off x="3705002" y="4215358"/>
              <a:ext cx="827087" cy="188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CAPITULOS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100"/>
            <p:cNvSpPr>
              <a:spLocks noChangeArrowheads="1"/>
            </p:cNvSpPr>
            <p:nvPr/>
          </p:nvSpPr>
          <p:spPr bwMode="auto">
            <a:xfrm>
              <a:off x="2444527" y="4378871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101"/>
            <p:cNvSpPr>
              <a:spLocks noChangeArrowheads="1"/>
            </p:cNvSpPr>
            <p:nvPr/>
          </p:nvSpPr>
          <p:spPr bwMode="auto">
            <a:xfrm>
              <a:off x="2444527" y="4534446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102"/>
            <p:cNvSpPr>
              <a:spLocks noChangeArrowheads="1"/>
            </p:cNvSpPr>
            <p:nvPr/>
          </p:nvSpPr>
          <p:spPr bwMode="auto">
            <a:xfrm>
              <a:off x="2444527" y="4690021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103"/>
            <p:cNvSpPr>
              <a:spLocks noChangeArrowheads="1"/>
            </p:cNvSpPr>
            <p:nvPr/>
          </p:nvSpPr>
          <p:spPr bwMode="auto">
            <a:xfrm>
              <a:off x="2444527" y="4847183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104"/>
            <p:cNvSpPr>
              <a:spLocks noChangeArrowheads="1"/>
            </p:cNvSpPr>
            <p:nvPr/>
          </p:nvSpPr>
          <p:spPr bwMode="auto">
            <a:xfrm>
              <a:off x="2444527" y="5158333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106"/>
            <p:cNvSpPr>
              <a:spLocks noChangeArrowheads="1"/>
            </p:cNvSpPr>
            <p:nvPr/>
          </p:nvSpPr>
          <p:spPr bwMode="auto">
            <a:xfrm>
              <a:off x="2911252" y="3937546"/>
              <a:ext cx="357187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PRESUPUESTO DE EGRESOS 2021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107"/>
            <p:cNvSpPr>
              <a:spLocks noChangeArrowheads="1"/>
            </p:cNvSpPr>
            <p:nvPr/>
          </p:nvSpPr>
          <p:spPr bwMode="auto">
            <a:xfrm>
              <a:off x="2444527" y="5313908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108"/>
            <p:cNvSpPr>
              <a:spLocks noChangeArrowheads="1"/>
            </p:cNvSpPr>
            <p:nvPr/>
          </p:nvSpPr>
          <p:spPr bwMode="auto">
            <a:xfrm>
              <a:off x="2444527" y="5469483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109"/>
            <p:cNvSpPr>
              <a:spLocks noChangeArrowheads="1"/>
            </p:cNvSpPr>
            <p:nvPr/>
          </p:nvSpPr>
          <p:spPr bwMode="auto">
            <a:xfrm>
              <a:off x="2444527" y="5780633"/>
              <a:ext cx="352425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8000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148"/>
            <p:cNvSpPr>
              <a:spLocks noChangeShapeType="1"/>
            </p:cNvSpPr>
            <p:nvPr/>
          </p:nvSpPr>
          <p:spPr bwMode="auto">
            <a:xfrm>
              <a:off x="2312764" y="388833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0" name="Rectangle 149"/>
            <p:cNvSpPr>
              <a:spLocks noChangeArrowheads="1"/>
            </p:cNvSpPr>
            <p:nvPr/>
          </p:nvSpPr>
          <p:spPr bwMode="auto">
            <a:xfrm>
              <a:off x="2312764" y="3888333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1" name="Line 150"/>
            <p:cNvSpPr>
              <a:spLocks noChangeShapeType="1"/>
            </p:cNvSpPr>
            <p:nvPr/>
          </p:nvSpPr>
          <p:spPr bwMode="auto">
            <a:xfrm>
              <a:off x="2312764" y="419948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2" name="Rectangle 151"/>
            <p:cNvSpPr>
              <a:spLocks noChangeArrowheads="1"/>
            </p:cNvSpPr>
            <p:nvPr/>
          </p:nvSpPr>
          <p:spPr bwMode="auto">
            <a:xfrm>
              <a:off x="2312764" y="4199483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3" name="Line 152"/>
            <p:cNvSpPr>
              <a:spLocks noChangeShapeType="1"/>
            </p:cNvSpPr>
            <p:nvPr/>
          </p:nvSpPr>
          <p:spPr bwMode="auto">
            <a:xfrm>
              <a:off x="2312764" y="4362996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4" name="Rectangle 153"/>
            <p:cNvSpPr>
              <a:spLocks noChangeArrowheads="1"/>
            </p:cNvSpPr>
            <p:nvPr/>
          </p:nvSpPr>
          <p:spPr bwMode="auto">
            <a:xfrm>
              <a:off x="2312764" y="4362996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5" name="Line 154"/>
            <p:cNvSpPr>
              <a:spLocks noChangeShapeType="1"/>
            </p:cNvSpPr>
            <p:nvPr/>
          </p:nvSpPr>
          <p:spPr bwMode="auto">
            <a:xfrm>
              <a:off x="2312764" y="451857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6" name="Rectangle 155"/>
            <p:cNvSpPr>
              <a:spLocks noChangeArrowheads="1"/>
            </p:cNvSpPr>
            <p:nvPr/>
          </p:nvSpPr>
          <p:spPr bwMode="auto">
            <a:xfrm>
              <a:off x="2312764" y="4518571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7" name="Line 156"/>
            <p:cNvSpPr>
              <a:spLocks noChangeShapeType="1"/>
            </p:cNvSpPr>
            <p:nvPr/>
          </p:nvSpPr>
          <p:spPr bwMode="auto">
            <a:xfrm>
              <a:off x="2312764" y="4674146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8" name="Rectangle 157"/>
            <p:cNvSpPr>
              <a:spLocks noChangeArrowheads="1"/>
            </p:cNvSpPr>
            <p:nvPr/>
          </p:nvSpPr>
          <p:spPr bwMode="auto">
            <a:xfrm>
              <a:off x="2312764" y="4674146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9" name="Line 158"/>
            <p:cNvSpPr>
              <a:spLocks noChangeShapeType="1"/>
            </p:cNvSpPr>
            <p:nvPr/>
          </p:nvSpPr>
          <p:spPr bwMode="auto">
            <a:xfrm>
              <a:off x="2312764" y="482972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0" name="Rectangle 159"/>
            <p:cNvSpPr>
              <a:spLocks noChangeArrowheads="1"/>
            </p:cNvSpPr>
            <p:nvPr/>
          </p:nvSpPr>
          <p:spPr bwMode="auto">
            <a:xfrm>
              <a:off x="2312764" y="4829721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1" name="Line 160"/>
            <p:cNvSpPr>
              <a:spLocks noChangeShapeType="1"/>
            </p:cNvSpPr>
            <p:nvPr/>
          </p:nvSpPr>
          <p:spPr bwMode="auto">
            <a:xfrm>
              <a:off x="2312764" y="514087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2" name="Rectangle 161"/>
            <p:cNvSpPr>
              <a:spLocks noChangeArrowheads="1"/>
            </p:cNvSpPr>
            <p:nvPr/>
          </p:nvSpPr>
          <p:spPr bwMode="auto">
            <a:xfrm>
              <a:off x="2312764" y="5140871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3" name="Line 162"/>
            <p:cNvSpPr>
              <a:spLocks noChangeShapeType="1"/>
            </p:cNvSpPr>
            <p:nvPr/>
          </p:nvSpPr>
          <p:spPr bwMode="auto">
            <a:xfrm>
              <a:off x="2312764" y="5296446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4" name="Rectangle 163"/>
            <p:cNvSpPr>
              <a:spLocks noChangeArrowheads="1"/>
            </p:cNvSpPr>
            <p:nvPr/>
          </p:nvSpPr>
          <p:spPr bwMode="auto">
            <a:xfrm>
              <a:off x="2312764" y="5296446"/>
              <a:ext cx="456247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5" name="Line 164"/>
            <p:cNvSpPr>
              <a:spLocks noChangeShapeType="1"/>
            </p:cNvSpPr>
            <p:nvPr/>
          </p:nvSpPr>
          <p:spPr bwMode="auto">
            <a:xfrm>
              <a:off x="2312764" y="545202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6" name="Rectangle 165"/>
            <p:cNvSpPr>
              <a:spLocks noChangeArrowheads="1"/>
            </p:cNvSpPr>
            <p:nvPr/>
          </p:nvSpPr>
          <p:spPr bwMode="auto">
            <a:xfrm>
              <a:off x="2312764" y="5452021"/>
              <a:ext cx="456247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7" name="Line 166"/>
            <p:cNvSpPr>
              <a:spLocks noChangeShapeType="1"/>
            </p:cNvSpPr>
            <p:nvPr/>
          </p:nvSpPr>
          <p:spPr bwMode="auto">
            <a:xfrm>
              <a:off x="2312764" y="5764758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8" name="Rectangle 167"/>
            <p:cNvSpPr>
              <a:spLocks noChangeArrowheads="1"/>
            </p:cNvSpPr>
            <p:nvPr/>
          </p:nvSpPr>
          <p:spPr bwMode="auto">
            <a:xfrm>
              <a:off x="2312764" y="5764758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9" name="Line 168"/>
            <p:cNvSpPr>
              <a:spLocks noChangeShapeType="1"/>
            </p:cNvSpPr>
            <p:nvPr/>
          </p:nvSpPr>
          <p:spPr bwMode="auto">
            <a:xfrm>
              <a:off x="2312764" y="5920333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0" name="Rectangle 169"/>
            <p:cNvSpPr>
              <a:spLocks noChangeArrowheads="1"/>
            </p:cNvSpPr>
            <p:nvPr/>
          </p:nvSpPr>
          <p:spPr bwMode="auto">
            <a:xfrm>
              <a:off x="2312764" y="5920333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1" name="Line 170"/>
            <p:cNvSpPr>
              <a:spLocks noChangeShapeType="1"/>
            </p:cNvSpPr>
            <p:nvPr/>
          </p:nvSpPr>
          <p:spPr bwMode="auto">
            <a:xfrm>
              <a:off x="2312764" y="6075908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2" name="Rectangle 171"/>
            <p:cNvSpPr>
              <a:spLocks noChangeArrowheads="1"/>
            </p:cNvSpPr>
            <p:nvPr/>
          </p:nvSpPr>
          <p:spPr bwMode="auto">
            <a:xfrm>
              <a:off x="2312764" y="6075908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3" name="Line 172"/>
            <p:cNvSpPr>
              <a:spLocks noChangeShapeType="1"/>
            </p:cNvSpPr>
            <p:nvPr/>
          </p:nvSpPr>
          <p:spPr bwMode="auto">
            <a:xfrm>
              <a:off x="2304827" y="3888333"/>
              <a:ext cx="0" cy="23590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4" name="Rectangle 173"/>
            <p:cNvSpPr>
              <a:spLocks noChangeArrowheads="1"/>
            </p:cNvSpPr>
            <p:nvPr/>
          </p:nvSpPr>
          <p:spPr bwMode="auto">
            <a:xfrm>
              <a:off x="2304827" y="3888333"/>
              <a:ext cx="7937" cy="23590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5" name="Line 174"/>
            <p:cNvSpPr>
              <a:spLocks noChangeShapeType="1"/>
            </p:cNvSpPr>
            <p:nvPr/>
          </p:nvSpPr>
          <p:spPr bwMode="auto">
            <a:xfrm>
              <a:off x="2828702" y="4370933"/>
              <a:ext cx="0" cy="17129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6" name="Rectangle 175"/>
            <p:cNvSpPr>
              <a:spLocks noChangeArrowheads="1"/>
            </p:cNvSpPr>
            <p:nvPr/>
          </p:nvSpPr>
          <p:spPr bwMode="auto">
            <a:xfrm>
              <a:off x="2828702" y="4370933"/>
              <a:ext cx="7937" cy="17129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7" name="Line 176"/>
            <p:cNvSpPr>
              <a:spLocks noChangeShapeType="1"/>
            </p:cNvSpPr>
            <p:nvPr/>
          </p:nvSpPr>
          <p:spPr bwMode="auto">
            <a:xfrm>
              <a:off x="5794152" y="4207421"/>
              <a:ext cx="0" cy="20399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8" name="Rectangle 177"/>
            <p:cNvSpPr>
              <a:spLocks noChangeArrowheads="1"/>
            </p:cNvSpPr>
            <p:nvPr/>
          </p:nvSpPr>
          <p:spPr bwMode="auto">
            <a:xfrm>
              <a:off x="5794152" y="4207421"/>
              <a:ext cx="7937" cy="2039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9" name="Line 178"/>
            <p:cNvSpPr>
              <a:spLocks noChangeShapeType="1"/>
            </p:cNvSpPr>
            <p:nvPr/>
          </p:nvSpPr>
          <p:spPr bwMode="auto">
            <a:xfrm>
              <a:off x="2312764" y="6239421"/>
              <a:ext cx="45624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90" name="Rectangle 179"/>
            <p:cNvSpPr>
              <a:spLocks noChangeArrowheads="1"/>
            </p:cNvSpPr>
            <p:nvPr/>
          </p:nvSpPr>
          <p:spPr bwMode="auto">
            <a:xfrm>
              <a:off x="2312764" y="6239421"/>
              <a:ext cx="4562475" cy="79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91" name="Line 180"/>
            <p:cNvSpPr>
              <a:spLocks noChangeShapeType="1"/>
            </p:cNvSpPr>
            <p:nvPr/>
          </p:nvSpPr>
          <p:spPr bwMode="auto">
            <a:xfrm>
              <a:off x="6867302" y="3896271"/>
              <a:ext cx="0" cy="2351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92" name="Rectangle 181"/>
            <p:cNvSpPr>
              <a:spLocks noChangeArrowheads="1"/>
            </p:cNvSpPr>
            <p:nvPr/>
          </p:nvSpPr>
          <p:spPr bwMode="auto">
            <a:xfrm>
              <a:off x="6867302" y="3896271"/>
              <a:ext cx="7937" cy="23510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351251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Presentación en pantalla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Rosalio Lumbreras Espinoza</dc:creator>
  <cp:lastModifiedBy>Rosalio Lumbreras Espinoza</cp:lastModifiedBy>
  <cp:revision>1</cp:revision>
  <dcterms:created xsi:type="dcterms:W3CDTF">2020-11-09T16:34:48Z</dcterms:created>
  <dcterms:modified xsi:type="dcterms:W3CDTF">2020-11-09T16:35:51Z</dcterms:modified>
</cp:coreProperties>
</file>