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3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420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51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993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0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12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3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33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10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983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33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1D711-00E9-4D37-9EFD-7927717B1EF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44511-AA9F-4FD0-A967-99C4DE931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790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2304827" y="692696"/>
            <a:ext cx="4570412" cy="55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185" name="184 Grupo"/>
          <p:cNvGrpSpPr/>
          <p:nvPr/>
        </p:nvGrpSpPr>
        <p:grpSpPr>
          <a:xfrm>
            <a:off x="1872779" y="1412776"/>
            <a:ext cx="5435525" cy="4032448"/>
            <a:chOff x="2304827" y="692696"/>
            <a:chExt cx="4643437" cy="292576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6130702" y="1216571"/>
              <a:ext cx="50800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TOTAL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485802" y="1381671"/>
              <a:ext cx="13970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592164" y="1381671"/>
              <a:ext cx="3186112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INGRESOS POR VENTA DE BIENES Y SERVICIOS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6154514" y="1381671"/>
              <a:ext cx="79375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331,453,073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5859239" y="1381671"/>
              <a:ext cx="39370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54514" y="1381671"/>
              <a:ext cx="98425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747739" y="1545183"/>
              <a:ext cx="1317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854102" y="1700758"/>
              <a:ext cx="332581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INGRESOS POR VENTAS DE BIENES Y  SERVICIOS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2854102" y="1856333"/>
              <a:ext cx="259715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DE ORGANISMOS DESCENTRALIZADOS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6154514" y="1856333"/>
              <a:ext cx="78581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331,453,073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5859239" y="1856333"/>
              <a:ext cx="3857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6154514" y="1856333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2747739" y="2011908"/>
              <a:ext cx="1317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2854102" y="2011908"/>
              <a:ext cx="28416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INGRESOS DE OPERACIÓN DE ENTIDADES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2854102" y="2167483"/>
              <a:ext cx="231775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PARAESTATALES EMPRESARIALES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6637114" y="2167483"/>
              <a:ext cx="98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5859239" y="2167483"/>
              <a:ext cx="9017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   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6613302" y="2167483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2747739" y="2323058"/>
              <a:ext cx="1317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2854102" y="2323058"/>
              <a:ext cx="328453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INGRESOS POR VENTAS DE BIENES Y SERVICIOS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2854102" y="2478633"/>
              <a:ext cx="28590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PRODUCIDOS EN ESTABLECIMIENTOS DEL </a:t>
              </a:r>
              <a:endPara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2854102" y="2634208"/>
              <a:ext cx="141763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GOBIERNO CENTRAL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6637114" y="2626271"/>
              <a:ext cx="98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5859239" y="2626271"/>
              <a:ext cx="9017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   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6613302" y="2626271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2485802" y="2789783"/>
              <a:ext cx="13970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2592164" y="2789783"/>
              <a:ext cx="2490787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PARTICIPACIONES Y APORTACIONES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6219602" y="2789783"/>
              <a:ext cx="720725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11,842,222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5859239" y="2789783"/>
              <a:ext cx="466725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6219602" y="2789783"/>
              <a:ext cx="98425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2747739" y="2953296"/>
              <a:ext cx="1317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2854102" y="2953296"/>
              <a:ext cx="12620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PARTICIPACIONES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6637114" y="2953296"/>
              <a:ext cx="98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5859239" y="2953296"/>
              <a:ext cx="9017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   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6613302" y="2953296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2747739" y="3108871"/>
              <a:ext cx="1317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2854102" y="3108871"/>
              <a:ext cx="1106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APORTACIONES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3"/>
            <p:cNvSpPr>
              <a:spLocks noChangeArrowheads="1"/>
            </p:cNvSpPr>
            <p:nvPr/>
          </p:nvSpPr>
          <p:spPr bwMode="auto">
            <a:xfrm>
              <a:off x="6219602" y="3108871"/>
              <a:ext cx="7127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11,842,222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4"/>
            <p:cNvSpPr>
              <a:spLocks noChangeArrowheads="1"/>
            </p:cNvSpPr>
            <p:nvPr/>
          </p:nvSpPr>
          <p:spPr bwMode="auto">
            <a:xfrm>
              <a:off x="5859239" y="3108871"/>
              <a:ext cx="4587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6219602" y="3108871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2747739" y="3266033"/>
              <a:ext cx="1317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2854102" y="3266033"/>
              <a:ext cx="852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CONVENIOS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6637114" y="3266033"/>
              <a:ext cx="98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9"/>
            <p:cNvSpPr>
              <a:spLocks noChangeArrowheads="1"/>
            </p:cNvSpPr>
            <p:nvPr/>
          </p:nvSpPr>
          <p:spPr bwMode="auto">
            <a:xfrm>
              <a:off x="5859239" y="3266033"/>
              <a:ext cx="9017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   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50"/>
            <p:cNvSpPr>
              <a:spLocks noChangeArrowheads="1"/>
            </p:cNvSpPr>
            <p:nvPr/>
          </p:nvSpPr>
          <p:spPr bwMode="auto">
            <a:xfrm>
              <a:off x="6613302" y="3266033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51"/>
            <p:cNvSpPr>
              <a:spLocks noChangeArrowheads="1"/>
            </p:cNvSpPr>
            <p:nvPr/>
          </p:nvSpPr>
          <p:spPr bwMode="auto">
            <a:xfrm>
              <a:off x="2328639" y="3429546"/>
              <a:ext cx="1179512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TOTAL GENERAL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52"/>
            <p:cNvSpPr>
              <a:spLocks noChangeArrowheads="1"/>
            </p:cNvSpPr>
            <p:nvPr/>
          </p:nvSpPr>
          <p:spPr bwMode="auto">
            <a:xfrm>
              <a:off x="6154514" y="3429546"/>
              <a:ext cx="79375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343,295,295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53"/>
            <p:cNvSpPr>
              <a:spLocks noChangeArrowheads="1"/>
            </p:cNvSpPr>
            <p:nvPr/>
          </p:nvSpPr>
          <p:spPr bwMode="auto">
            <a:xfrm>
              <a:off x="5859239" y="3429546"/>
              <a:ext cx="39370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4"/>
            <p:cNvSpPr>
              <a:spLocks noChangeArrowheads="1"/>
            </p:cNvSpPr>
            <p:nvPr/>
          </p:nvSpPr>
          <p:spPr bwMode="auto">
            <a:xfrm>
              <a:off x="6154514" y="3429546"/>
              <a:ext cx="98425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105"/>
            <p:cNvSpPr>
              <a:spLocks noChangeArrowheads="1"/>
            </p:cNvSpPr>
            <p:nvPr/>
          </p:nvSpPr>
          <p:spPr bwMode="auto">
            <a:xfrm>
              <a:off x="3116039" y="840333"/>
              <a:ext cx="317023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ESTIMADO DE INGRESOS 2021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2312764" y="692696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13" name="Rectangle 111"/>
            <p:cNvSpPr>
              <a:spLocks noChangeArrowheads="1"/>
            </p:cNvSpPr>
            <p:nvPr/>
          </p:nvSpPr>
          <p:spPr bwMode="auto">
            <a:xfrm>
              <a:off x="2312764" y="692696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14" name="Line 112"/>
            <p:cNvSpPr>
              <a:spLocks noChangeShapeType="1"/>
            </p:cNvSpPr>
            <p:nvPr/>
          </p:nvSpPr>
          <p:spPr bwMode="auto">
            <a:xfrm>
              <a:off x="2312764" y="1200696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15" name="Rectangle 113"/>
            <p:cNvSpPr>
              <a:spLocks noChangeArrowheads="1"/>
            </p:cNvSpPr>
            <p:nvPr/>
          </p:nvSpPr>
          <p:spPr bwMode="auto">
            <a:xfrm>
              <a:off x="2312764" y="1200696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16" name="Line 114"/>
            <p:cNvSpPr>
              <a:spLocks noChangeShapeType="1"/>
            </p:cNvSpPr>
            <p:nvPr/>
          </p:nvSpPr>
          <p:spPr bwMode="auto">
            <a:xfrm>
              <a:off x="2312764" y="1364208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17" name="Rectangle 115"/>
            <p:cNvSpPr>
              <a:spLocks noChangeArrowheads="1"/>
            </p:cNvSpPr>
            <p:nvPr/>
          </p:nvSpPr>
          <p:spPr bwMode="auto">
            <a:xfrm>
              <a:off x="2312764" y="1364208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18" name="Line 116"/>
            <p:cNvSpPr>
              <a:spLocks noChangeShapeType="1"/>
            </p:cNvSpPr>
            <p:nvPr/>
          </p:nvSpPr>
          <p:spPr bwMode="auto">
            <a:xfrm>
              <a:off x="2828702" y="1208633"/>
              <a:ext cx="0" cy="1635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19" name="Rectangle 117"/>
            <p:cNvSpPr>
              <a:spLocks noChangeArrowheads="1"/>
            </p:cNvSpPr>
            <p:nvPr/>
          </p:nvSpPr>
          <p:spPr bwMode="auto">
            <a:xfrm>
              <a:off x="2828702" y="1208633"/>
              <a:ext cx="7937" cy="1635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0" name="Line 118"/>
            <p:cNvSpPr>
              <a:spLocks noChangeShapeType="1"/>
            </p:cNvSpPr>
            <p:nvPr/>
          </p:nvSpPr>
          <p:spPr bwMode="auto">
            <a:xfrm>
              <a:off x="2312764" y="1527721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1" name="Rectangle 119"/>
            <p:cNvSpPr>
              <a:spLocks noChangeArrowheads="1"/>
            </p:cNvSpPr>
            <p:nvPr/>
          </p:nvSpPr>
          <p:spPr bwMode="auto">
            <a:xfrm>
              <a:off x="2312764" y="1527721"/>
              <a:ext cx="4562475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2" name="Line 120"/>
            <p:cNvSpPr>
              <a:spLocks noChangeShapeType="1"/>
            </p:cNvSpPr>
            <p:nvPr/>
          </p:nvSpPr>
          <p:spPr bwMode="auto">
            <a:xfrm>
              <a:off x="2312764" y="1996033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3" name="Rectangle 121"/>
            <p:cNvSpPr>
              <a:spLocks noChangeArrowheads="1"/>
            </p:cNvSpPr>
            <p:nvPr/>
          </p:nvSpPr>
          <p:spPr bwMode="auto">
            <a:xfrm>
              <a:off x="2312764" y="1996033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4" name="Line 122"/>
            <p:cNvSpPr>
              <a:spLocks noChangeShapeType="1"/>
            </p:cNvSpPr>
            <p:nvPr/>
          </p:nvSpPr>
          <p:spPr bwMode="auto">
            <a:xfrm>
              <a:off x="2312764" y="2307183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5" name="Rectangle 123"/>
            <p:cNvSpPr>
              <a:spLocks noChangeArrowheads="1"/>
            </p:cNvSpPr>
            <p:nvPr/>
          </p:nvSpPr>
          <p:spPr bwMode="auto">
            <a:xfrm>
              <a:off x="2312764" y="2307183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6" name="Line 124"/>
            <p:cNvSpPr>
              <a:spLocks noChangeShapeType="1"/>
            </p:cNvSpPr>
            <p:nvPr/>
          </p:nvSpPr>
          <p:spPr bwMode="auto">
            <a:xfrm>
              <a:off x="2312764" y="2773908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7" name="Rectangle 125"/>
            <p:cNvSpPr>
              <a:spLocks noChangeArrowheads="1"/>
            </p:cNvSpPr>
            <p:nvPr/>
          </p:nvSpPr>
          <p:spPr bwMode="auto">
            <a:xfrm>
              <a:off x="2312764" y="2773908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8" name="Line 126"/>
            <p:cNvSpPr>
              <a:spLocks noChangeShapeType="1"/>
            </p:cNvSpPr>
            <p:nvPr/>
          </p:nvSpPr>
          <p:spPr bwMode="auto">
            <a:xfrm>
              <a:off x="2828702" y="1537246"/>
              <a:ext cx="0" cy="12446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9" name="Rectangle 127"/>
            <p:cNvSpPr>
              <a:spLocks noChangeArrowheads="1"/>
            </p:cNvSpPr>
            <p:nvPr/>
          </p:nvSpPr>
          <p:spPr bwMode="auto">
            <a:xfrm>
              <a:off x="2828702" y="1537246"/>
              <a:ext cx="7937" cy="12446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0" name="Line 128"/>
            <p:cNvSpPr>
              <a:spLocks noChangeShapeType="1"/>
            </p:cNvSpPr>
            <p:nvPr/>
          </p:nvSpPr>
          <p:spPr bwMode="auto">
            <a:xfrm>
              <a:off x="2312764" y="2937421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1" name="Rectangle 129"/>
            <p:cNvSpPr>
              <a:spLocks noChangeArrowheads="1"/>
            </p:cNvSpPr>
            <p:nvPr/>
          </p:nvSpPr>
          <p:spPr bwMode="auto">
            <a:xfrm>
              <a:off x="2312764" y="2937421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2" name="Line 130"/>
            <p:cNvSpPr>
              <a:spLocks noChangeShapeType="1"/>
            </p:cNvSpPr>
            <p:nvPr/>
          </p:nvSpPr>
          <p:spPr bwMode="auto">
            <a:xfrm>
              <a:off x="2312764" y="3092996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3" name="Rectangle 131"/>
            <p:cNvSpPr>
              <a:spLocks noChangeArrowheads="1"/>
            </p:cNvSpPr>
            <p:nvPr/>
          </p:nvSpPr>
          <p:spPr bwMode="auto">
            <a:xfrm>
              <a:off x="2312764" y="3092996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4" name="Line 132"/>
            <p:cNvSpPr>
              <a:spLocks noChangeShapeType="1"/>
            </p:cNvSpPr>
            <p:nvPr/>
          </p:nvSpPr>
          <p:spPr bwMode="auto">
            <a:xfrm>
              <a:off x="2312764" y="3248571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5" name="Rectangle 133"/>
            <p:cNvSpPr>
              <a:spLocks noChangeArrowheads="1"/>
            </p:cNvSpPr>
            <p:nvPr/>
          </p:nvSpPr>
          <p:spPr bwMode="auto">
            <a:xfrm>
              <a:off x="2312764" y="3248571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6" name="Line 134"/>
            <p:cNvSpPr>
              <a:spLocks noChangeShapeType="1"/>
            </p:cNvSpPr>
            <p:nvPr/>
          </p:nvSpPr>
          <p:spPr bwMode="auto">
            <a:xfrm>
              <a:off x="2312764" y="3412083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7" name="Rectangle 135"/>
            <p:cNvSpPr>
              <a:spLocks noChangeArrowheads="1"/>
            </p:cNvSpPr>
            <p:nvPr/>
          </p:nvSpPr>
          <p:spPr bwMode="auto">
            <a:xfrm>
              <a:off x="2312764" y="3412083"/>
              <a:ext cx="4562475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8" name="Line 136"/>
            <p:cNvSpPr>
              <a:spLocks noChangeShapeType="1"/>
            </p:cNvSpPr>
            <p:nvPr/>
          </p:nvSpPr>
          <p:spPr bwMode="auto">
            <a:xfrm>
              <a:off x="2304827" y="692696"/>
              <a:ext cx="0" cy="28924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9" name="Rectangle 137"/>
            <p:cNvSpPr>
              <a:spLocks noChangeArrowheads="1"/>
            </p:cNvSpPr>
            <p:nvPr/>
          </p:nvSpPr>
          <p:spPr bwMode="auto">
            <a:xfrm>
              <a:off x="2304827" y="692696"/>
              <a:ext cx="7937" cy="2892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0" name="Line 138"/>
            <p:cNvSpPr>
              <a:spLocks noChangeShapeType="1"/>
            </p:cNvSpPr>
            <p:nvPr/>
          </p:nvSpPr>
          <p:spPr bwMode="auto">
            <a:xfrm>
              <a:off x="2566764" y="1208633"/>
              <a:ext cx="0" cy="22129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1" name="Rectangle 139"/>
            <p:cNvSpPr>
              <a:spLocks noChangeArrowheads="1"/>
            </p:cNvSpPr>
            <p:nvPr/>
          </p:nvSpPr>
          <p:spPr bwMode="auto">
            <a:xfrm>
              <a:off x="2566764" y="1208633"/>
              <a:ext cx="7937" cy="22129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2" name="Line 140"/>
            <p:cNvSpPr>
              <a:spLocks noChangeShapeType="1"/>
            </p:cNvSpPr>
            <p:nvPr/>
          </p:nvSpPr>
          <p:spPr bwMode="auto">
            <a:xfrm>
              <a:off x="2828702" y="2945358"/>
              <a:ext cx="0" cy="476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3" name="Rectangle 141"/>
            <p:cNvSpPr>
              <a:spLocks noChangeArrowheads="1"/>
            </p:cNvSpPr>
            <p:nvPr/>
          </p:nvSpPr>
          <p:spPr bwMode="auto">
            <a:xfrm>
              <a:off x="2828702" y="2945358"/>
              <a:ext cx="7937" cy="4762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4" name="Line 142"/>
            <p:cNvSpPr>
              <a:spLocks noChangeShapeType="1"/>
            </p:cNvSpPr>
            <p:nvPr/>
          </p:nvSpPr>
          <p:spPr bwMode="auto">
            <a:xfrm>
              <a:off x="5794152" y="1208633"/>
              <a:ext cx="0" cy="23764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5" name="Rectangle 143"/>
            <p:cNvSpPr>
              <a:spLocks noChangeArrowheads="1"/>
            </p:cNvSpPr>
            <p:nvPr/>
          </p:nvSpPr>
          <p:spPr bwMode="auto">
            <a:xfrm>
              <a:off x="5794152" y="1208633"/>
              <a:ext cx="7937" cy="23764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6" name="Line 144"/>
            <p:cNvSpPr>
              <a:spLocks noChangeShapeType="1"/>
            </p:cNvSpPr>
            <p:nvPr/>
          </p:nvSpPr>
          <p:spPr bwMode="auto">
            <a:xfrm>
              <a:off x="2312764" y="3577183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7" name="Rectangle 145"/>
            <p:cNvSpPr>
              <a:spLocks noChangeArrowheads="1"/>
            </p:cNvSpPr>
            <p:nvPr/>
          </p:nvSpPr>
          <p:spPr bwMode="auto">
            <a:xfrm>
              <a:off x="2312764" y="3577183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8" name="Line 146"/>
            <p:cNvSpPr>
              <a:spLocks noChangeShapeType="1"/>
            </p:cNvSpPr>
            <p:nvPr/>
          </p:nvSpPr>
          <p:spPr bwMode="auto">
            <a:xfrm>
              <a:off x="6867302" y="700633"/>
              <a:ext cx="0" cy="28844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9" name="Rectangle 147"/>
            <p:cNvSpPr>
              <a:spLocks noChangeArrowheads="1"/>
            </p:cNvSpPr>
            <p:nvPr/>
          </p:nvSpPr>
          <p:spPr bwMode="auto">
            <a:xfrm>
              <a:off x="6867302" y="700633"/>
              <a:ext cx="7937" cy="28844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78155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0756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85</Words>
  <Application>Microsoft Office PowerPoint</Application>
  <PresentationFormat>Presentación en pantalla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Rosalio Lumbreras Espinoza</dc:creator>
  <cp:lastModifiedBy>Rosalio Lumbreras Espinoza</cp:lastModifiedBy>
  <cp:revision>1</cp:revision>
  <dcterms:created xsi:type="dcterms:W3CDTF">2020-11-09T16:32:36Z</dcterms:created>
  <dcterms:modified xsi:type="dcterms:W3CDTF">2020-11-09T16:36:31Z</dcterms:modified>
</cp:coreProperties>
</file>